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8" r:id="rId12"/>
    <p:sldId id="267" r:id="rId13"/>
    <p:sldId id="269" r:id="rId14"/>
    <p:sldId id="266" r:id="rId15"/>
    <p:sldId id="271" r:id="rId16"/>
    <p:sldId id="270" r:id="rId17"/>
    <p:sldId id="273" r:id="rId18"/>
    <p:sldId id="272" r:id="rId19"/>
    <p:sldId id="275" r:id="rId20"/>
    <p:sldId id="274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6" r:id="rId30"/>
    <p:sldId id="285" r:id="rId31"/>
    <p:sldId id="287" r:id="rId32"/>
    <p:sldId id="288" r:id="rId33"/>
    <p:sldId id="290" r:id="rId34"/>
    <p:sldId id="289" r:id="rId35"/>
    <p:sldId id="292" r:id="rId36"/>
    <p:sldId id="291" r:id="rId37"/>
    <p:sldId id="293" r:id="rId38"/>
    <p:sldId id="280" r:id="rId3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2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8ABCED-EBA9-473F-B83A-07BF6493FB43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27FCB286-8F54-4193-B067-934B8ADCCA2F}">
      <dgm:prSet phldrT="[文字]" custT="1"/>
      <dgm:spPr/>
      <dgm:t>
        <a:bodyPr/>
        <a:lstStyle/>
        <a:p>
          <a:r>
            <a:rPr lang="en-US" altLang="zh-TW" sz="4000" dirty="0" smtClean="0">
              <a:latin typeface="Arabic Typesetting"/>
              <a:ea typeface="微軟正黑體" pitchFamily="34" charset="-120"/>
              <a:cs typeface="Arabic Typesetting"/>
            </a:rPr>
            <a:t>1</a:t>
          </a:r>
          <a:r>
            <a:rPr lang="zh-TW" altLang="en-US" sz="4000" dirty="0" smtClean="0">
              <a:latin typeface="Arabic Typesetting"/>
              <a:ea typeface="微軟正黑體" pitchFamily="34" charset="-120"/>
              <a:cs typeface="Arabic Typesetting"/>
            </a:rPr>
            <a:t>別敘</a:t>
          </a:r>
          <a:r>
            <a:rPr lang="zh-TW" altLang="en-US" sz="4000" dirty="0" smtClean="0">
              <a:latin typeface="微軟正黑體" pitchFamily="34" charset="-120"/>
              <a:ea typeface="微軟正黑體" pitchFamily="34" charset="-120"/>
            </a:rPr>
            <a:t>昔權</a:t>
          </a:r>
          <a:endParaRPr lang="zh-TW" altLang="en-US" sz="4000" dirty="0">
            <a:latin typeface="微軟正黑體" pitchFamily="34" charset="-120"/>
            <a:ea typeface="微軟正黑體" pitchFamily="34" charset="-120"/>
          </a:endParaRPr>
        </a:p>
      </dgm:t>
    </dgm:pt>
    <dgm:pt modelId="{F0C80D48-A614-4389-B9A8-BB75A77B41EC}" type="parTrans" cxnId="{9C05BFDC-A825-4474-A7E6-22737AB354FF}">
      <dgm:prSet/>
      <dgm:spPr/>
      <dgm:t>
        <a:bodyPr/>
        <a:lstStyle/>
        <a:p>
          <a:endParaRPr lang="zh-TW" altLang="en-US"/>
        </a:p>
      </dgm:t>
    </dgm:pt>
    <dgm:pt modelId="{BEE259AF-CCDC-448C-8709-01AFB0FA391F}" type="sibTrans" cxnId="{9C05BFDC-A825-4474-A7E6-22737AB354FF}">
      <dgm:prSet/>
      <dgm:spPr/>
      <dgm:t>
        <a:bodyPr/>
        <a:lstStyle/>
        <a:p>
          <a:endParaRPr lang="zh-TW" altLang="en-US"/>
        </a:p>
      </dgm:t>
    </dgm:pt>
    <dgm:pt modelId="{7D66FB88-3757-4C20-A329-D8A84A28360D}">
      <dgm:prSet phldrT="[文字]" custT="1"/>
      <dgm:spPr/>
      <dgm:t>
        <a:bodyPr/>
        <a:lstStyle/>
        <a:p>
          <a:r>
            <a:rPr lang="en-US" altLang="zh-TW" sz="3600" dirty="0" smtClean="0">
              <a:latin typeface="Arabic Typesetting"/>
              <a:ea typeface="微軟正黑體" pitchFamily="34" charset="-120"/>
              <a:cs typeface="Arabic Typesetting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後敘今權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3ABCFCBF-0DE3-4B47-A346-77C6B73DBA6C}" type="parTrans" cxnId="{78822D9D-7260-4778-B7A3-B12285A67A21}">
      <dgm:prSet/>
      <dgm:spPr/>
      <dgm:t>
        <a:bodyPr/>
        <a:lstStyle/>
        <a:p>
          <a:endParaRPr lang="zh-TW" altLang="en-US"/>
        </a:p>
      </dgm:t>
    </dgm:pt>
    <dgm:pt modelId="{658CE8E9-A233-49BF-8612-36475A90BC56}" type="sibTrans" cxnId="{78822D9D-7260-4778-B7A3-B12285A67A21}">
      <dgm:prSet/>
      <dgm:spPr/>
      <dgm:t>
        <a:bodyPr/>
        <a:lstStyle/>
        <a:p>
          <a:endParaRPr lang="zh-TW" altLang="en-US"/>
        </a:p>
      </dgm:t>
    </dgm:pt>
    <dgm:pt modelId="{C76F15C5-F0CE-4BEB-92DC-63EDC23F5404}" type="pres">
      <dgm:prSet presAssocID="{868ABCED-EBA9-473F-B83A-07BF6493FB43}" presName="compositeShape" presStyleCnt="0">
        <dgm:presLayoutVars>
          <dgm:dir/>
          <dgm:resizeHandles/>
        </dgm:presLayoutVars>
      </dgm:prSet>
      <dgm:spPr/>
    </dgm:pt>
    <dgm:pt modelId="{0870D5E8-A7C7-49A7-91DE-40DE3A9FD447}" type="pres">
      <dgm:prSet presAssocID="{868ABCED-EBA9-473F-B83A-07BF6493FB43}" presName="pyramid" presStyleLbl="node1" presStyleIdx="0" presStyleCn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prstGeom prst="ellipse">
          <a:avLst/>
        </a:prstGeom>
        <a:solidFill>
          <a:schemeClr val="accent5">
            <a:lumMod val="20000"/>
            <a:lumOff val="80000"/>
          </a:schemeClr>
        </a:solidFill>
      </dgm:spPr>
    </dgm:pt>
    <dgm:pt modelId="{11D39853-DB5F-4F4A-BD5C-B0FB8AC0E214}" type="pres">
      <dgm:prSet presAssocID="{868ABCED-EBA9-473F-B83A-07BF6493FB43}" presName="theList" presStyleCnt="0"/>
      <dgm:spPr/>
    </dgm:pt>
    <dgm:pt modelId="{9E4BA19E-CC0D-4960-A640-11EB2CA37965}" type="pres">
      <dgm:prSet presAssocID="{27FCB286-8F54-4193-B067-934B8ADCCA2F}" presName="aNode" presStyleLbl="fgAcc1" presStyleIdx="0" presStyleCnt="2" custLinFactNeighborX="-6666" custLinFactNeighborY="4162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053FC3-52D8-4F18-A04B-F76D2513795C}" type="pres">
      <dgm:prSet presAssocID="{27FCB286-8F54-4193-B067-934B8ADCCA2F}" presName="aSpace" presStyleCnt="0"/>
      <dgm:spPr/>
    </dgm:pt>
    <dgm:pt modelId="{90695036-D7C2-4033-A699-FA7E6226DE63}" type="pres">
      <dgm:prSet presAssocID="{7D66FB88-3757-4C20-A329-D8A84A28360D}" presName="aNode" presStyleLbl="fgAcc1" presStyleIdx="1" presStyleCnt="2" custLinFactY="-16892" custLinFactNeighborX="-4370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0C1A543-074E-4B9F-8F4E-8E90024FCC5D}" type="pres">
      <dgm:prSet presAssocID="{7D66FB88-3757-4C20-A329-D8A84A28360D}" presName="aSpace" presStyleCnt="0"/>
      <dgm:spPr/>
    </dgm:pt>
  </dgm:ptLst>
  <dgm:cxnLst>
    <dgm:cxn modelId="{E89F1FB4-21E4-4AA7-B12B-88AA748F2216}" type="presOf" srcId="{868ABCED-EBA9-473F-B83A-07BF6493FB43}" destId="{C76F15C5-F0CE-4BEB-92DC-63EDC23F5404}" srcOrd="0" destOrd="0" presId="urn:microsoft.com/office/officeart/2005/8/layout/pyramid2"/>
    <dgm:cxn modelId="{9C05BFDC-A825-4474-A7E6-22737AB354FF}" srcId="{868ABCED-EBA9-473F-B83A-07BF6493FB43}" destId="{27FCB286-8F54-4193-B067-934B8ADCCA2F}" srcOrd="0" destOrd="0" parTransId="{F0C80D48-A614-4389-B9A8-BB75A77B41EC}" sibTransId="{BEE259AF-CCDC-448C-8709-01AFB0FA391F}"/>
    <dgm:cxn modelId="{71C11DD5-896A-4482-85C3-E7D77FE6CCCC}" type="presOf" srcId="{27FCB286-8F54-4193-B067-934B8ADCCA2F}" destId="{9E4BA19E-CC0D-4960-A640-11EB2CA37965}" srcOrd="0" destOrd="0" presId="urn:microsoft.com/office/officeart/2005/8/layout/pyramid2"/>
    <dgm:cxn modelId="{78822D9D-7260-4778-B7A3-B12285A67A21}" srcId="{868ABCED-EBA9-473F-B83A-07BF6493FB43}" destId="{7D66FB88-3757-4C20-A329-D8A84A28360D}" srcOrd="1" destOrd="0" parTransId="{3ABCFCBF-0DE3-4B47-A346-77C6B73DBA6C}" sibTransId="{658CE8E9-A233-49BF-8612-36475A90BC56}"/>
    <dgm:cxn modelId="{6A2C437B-1EFF-48AF-9A54-419C0BE13283}" type="presOf" srcId="{7D66FB88-3757-4C20-A329-D8A84A28360D}" destId="{90695036-D7C2-4033-A699-FA7E6226DE63}" srcOrd="0" destOrd="0" presId="urn:microsoft.com/office/officeart/2005/8/layout/pyramid2"/>
    <dgm:cxn modelId="{CCD473AA-A217-4002-8BF9-9764E0E72803}" type="presParOf" srcId="{C76F15C5-F0CE-4BEB-92DC-63EDC23F5404}" destId="{0870D5E8-A7C7-49A7-91DE-40DE3A9FD447}" srcOrd="0" destOrd="0" presId="urn:microsoft.com/office/officeart/2005/8/layout/pyramid2"/>
    <dgm:cxn modelId="{138CFCD4-6565-4436-9048-C81AD429B69E}" type="presParOf" srcId="{C76F15C5-F0CE-4BEB-92DC-63EDC23F5404}" destId="{11D39853-DB5F-4F4A-BD5C-B0FB8AC0E214}" srcOrd="1" destOrd="0" presId="urn:microsoft.com/office/officeart/2005/8/layout/pyramid2"/>
    <dgm:cxn modelId="{57A963D8-877C-4052-9C52-9938C8BD8BA2}" type="presParOf" srcId="{11D39853-DB5F-4F4A-BD5C-B0FB8AC0E214}" destId="{9E4BA19E-CC0D-4960-A640-11EB2CA37965}" srcOrd="0" destOrd="0" presId="urn:microsoft.com/office/officeart/2005/8/layout/pyramid2"/>
    <dgm:cxn modelId="{C00E50D9-6130-4B68-BAA1-7B8DB7B3E720}" type="presParOf" srcId="{11D39853-DB5F-4F4A-BD5C-B0FB8AC0E214}" destId="{FA053FC3-52D8-4F18-A04B-F76D2513795C}" srcOrd="1" destOrd="0" presId="urn:microsoft.com/office/officeart/2005/8/layout/pyramid2"/>
    <dgm:cxn modelId="{7B0AA3A6-8EF0-402C-B8EB-96E32116F8BD}" type="presParOf" srcId="{11D39853-DB5F-4F4A-BD5C-B0FB8AC0E214}" destId="{90695036-D7C2-4033-A699-FA7E6226DE63}" srcOrd="2" destOrd="0" presId="urn:microsoft.com/office/officeart/2005/8/layout/pyramid2"/>
    <dgm:cxn modelId="{4C60F3B1-1209-435F-9337-6297ADB61D4F}" type="presParOf" srcId="{11D39853-DB5F-4F4A-BD5C-B0FB8AC0E214}" destId="{40C1A543-074E-4B9F-8F4E-8E90024FCC5D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不於三界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現身心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578413" custLinFactNeighborX="-1267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724376" custLinFactNeighborX="1070" custLinFactNeighborY="-8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377031" custLinFactY="-1032665" custLinFactNeighborX="735" custLinFactNeighborY="-1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4B3145F3-938B-4F9F-BBB4-CA6C0545B90F}" type="presOf" srcId="{AE08DAA6-166F-4FCF-947E-ABEAB977DEF7}" destId="{463EA67B-D7BD-4F7D-8CE6-F0B39A1B821A}" srcOrd="0" destOrd="0" presId="urn:microsoft.com/office/officeart/2005/8/layout/pyramid2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ACAF8B51-FC10-4731-8437-2CAC696AED52}" type="presOf" srcId="{16B9FD32-48B0-4009-9E58-94E56E12ABFF}" destId="{27333302-86D6-4F42-8CF2-51F494DDAF67}" srcOrd="0" destOrd="0" presId="urn:microsoft.com/office/officeart/2005/8/layout/pyramid2"/>
    <dgm:cxn modelId="{D9BE7250-4AE8-4063-B0F8-B659174BE2BA}" type="presOf" srcId="{B184292F-C842-4B3E-A2C8-BC84B7C29051}" destId="{06B21A2A-04FF-4CEE-B316-6D311E5793BA}" srcOrd="0" destOrd="0" presId="urn:microsoft.com/office/officeart/2005/8/layout/pyramid2"/>
    <dgm:cxn modelId="{06628A8E-F498-4535-AB5C-262E51A0D5DF}" type="presOf" srcId="{3A2FB242-EB70-418B-A42D-F404EFDD017F}" destId="{3166FF4D-438F-4C53-B801-432627073F9E}" srcOrd="0" destOrd="0" presId="urn:microsoft.com/office/officeart/2005/8/layout/pyramid2"/>
    <dgm:cxn modelId="{899F9396-0E4D-4AD2-9601-4F6A66BBC940}" type="presOf" srcId="{AB055B29-17CE-40A5-BB54-047DF7552DDB}" destId="{A0475796-E151-40F2-A78A-ACB847210742}" srcOrd="0" destOrd="0" presId="urn:microsoft.com/office/officeart/2005/8/layout/pyramid2"/>
    <dgm:cxn modelId="{8FCA10AB-44F4-4129-9FC8-3A83E5A20B8C}" type="presParOf" srcId="{A0475796-E151-40F2-A78A-ACB847210742}" destId="{5C8E6BBD-984B-4610-AA4D-0A4CE211BB1D}" srcOrd="0" destOrd="0" presId="urn:microsoft.com/office/officeart/2005/8/layout/pyramid2"/>
    <dgm:cxn modelId="{114BB566-4C7D-4D6F-B26E-7DDD590CF8B7}" type="presParOf" srcId="{A0475796-E151-40F2-A78A-ACB847210742}" destId="{3B42CC25-5828-4687-945E-0ADFA5F9F15D}" srcOrd="1" destOrd="0" presId="urn:microsoft.com/office/officeart/2005/8/layout/pyramid2"/>
    <dgm:cxn modelId="{8BE38637-08E1-4474-A174-CC4DE97D6DBE}" type="presParOf" srcId="{3B42CC25-5828-4687-945E-0ADFA5F9F15D}" destId="{463EA67B-D7BD-4F7D-8CE6-F0B39A1B821A}" srcOrd="0" destOrd="0" presId="urn:microsoft.com/office/officeart/2005/8/layout/pyramid2"/>
    <dgm:cxn modelId="{2F02723C-67A1-4B43-8648-58955CEEC9E2}" type="presParOf" srcId="{3B42CC25-5828-4687-945E-0ADFA5F9F15D}" destId="{9A3196A8-2F03-4426-9CC0-65671989C684}" srcOrd="1" destOrd="0" presId="urn:microsoft.com/office/officeart/2005/8/layout/pyramid2"/>
    <dgm:cxn modelId="{E4A16DF9-BFD1-4271-B0E2-DCF69B539B13}" type="presParOf" srcId="{3B42CC25-5828-4687-945E-0ADFA5F9F15D}" destId="{06B21A2A-04FF-4CEE-B316-6D311E5793BA}" srcOrd="2" destOrd="0" presId="urn:microsoft.com/office/officeart/2005/8/layout/pyramid2"/>
    <dgm:cxn modelId="{FBF20BD0-3AEB-42CA-95BA-9F20D3EE0AA0}" type="presParOf" srcId="{3B42CC25-5828-4687-945E-0ADFA5F9F15D}" destId="{3D34A727-92C7-4380-9F8A-20584CE22394}" srcOrd="3" destOrd="0" presId="urn:microsoft.com/office/officeart/2005/8/layout/pyramid2"/>
    <dgm:cxn modelId="{2AA50736-1B98-4323-9273-2F70B64FCFD9}" type="presParOf" srcId="{3B42CC25-5828-4687-945E-0ADFA5F9F15D}" destId="{3166FF4D-438F-4C53-B801-432627073F9E}" srcOrd="4" destOrd="0" presId="urn:microsoft.com/office/officeart/2005/8/layout/pyramid2"/>
    <dgm:cxn modelId="{D5756EBF-5A02-44D9-84FF-5A77C7C6F959}" type="presParOf" srcId="{3B42CC25-5828-4687-945E-0ADFA5F9F15D}" destId="{E7446875-6CF9-4EE3-AA5F-1A201334F7E5}" srcOrd="5" destOrd="0" presId="urn:microsoft.com/office/officeart/2005/8/layout/pyramid2"/>
    <dgm:cxn modelId="{069A0511-6B49-40F8-9424-B541E95EAB00}" type="presParOf" srcId="{3B42CC25-5828-4687-945E-0ADFA5F9F15D}" destId="{27333302-86D6-4F42-8CF2-51F494DDAF67}" srcOrd="6" destOrd="0" presId="urn:microsoft.com/office/officeart/2005/8/layout/pyramid2"/>
    <dgm:cxn modelId="{85E076C9-9DFC-485A-8EE7-773FB1E07599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b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有六理</a:t>
          </a:r>
          <a:endParaRPr lang="en-US" altLang="zh-TW" sz="28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不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於三界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現身心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夫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總舉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」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《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瑜伽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》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義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應理義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法門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有四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因緣唯識無相真如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後三法門理均可解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8EFCFC1-5D9D-420F-A8A9-3AD780BE3768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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因緣法門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最難解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已下偏依因緣門解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餘三易解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不多申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0C05DEC8-AE40-4FDC-976C-ADB651CFB799}" type="par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6A017259-7E75-40B0-8B57-49BDE72935B9}" type="sib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E357AB7F-D365-4D5C-82F4-A8A5004C21FE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聲聞晏坐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不現顯三界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心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如來滅定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有漏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身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亦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滅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所以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捨無常色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獲得常色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受想行識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亦復如是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→其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入寂定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→名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真晏坐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C533BEA1-E905-428D-87E6-FF0174D131C0}" type="parTrans" cxnId="{FB7ADD6F-3D9C-491A-8A63-F4F5EA624621}">
      <dgm:prSet/>
      <dgm:spPr/>
      <dgm:t>
        <a:bodyPr/>
        <a:lstStyle/>
        <a:p>
          <a:endParaRPr lang="zh-TW" altLang="en-US"/>
        </a:p>
      </dgm:t>
    </dgm:pt>
    <dgm:pt modelId="{8BD3E2D2-5786-4B0E-A14C-AAD14DC266A5}" type="sibTrans" cxnId="{FB7ADD6F-3D9C-491A-8A63-F4F5EA624621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79274" custScaleY="902047" custLinFactX="46749" custLinFactNeighborX="100000" custLinFactNeighborY="85606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0144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81A6A87-17A2-4BC6-8058-C354AF8E3CD8}" srcId="{7D7ECFB6-63C4-4A3D-8FD3-217516384A71}" destId="{D5002735-9466-4535-9A1B-21E64C10B154}" srcOrd="1" destOrd="0" parTransId="{37194B78-466A-4F98-9D1F-5EDC85632406}" sibTransId="{11A4CD60-142C-45C6-9A8B-01B60BF1CF44}"/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FB7ADD6F-3D9C-491A-8A63-F4F5EA624621}" srcId="{7D7ECFB6-63C4-4A3D-8FD3-217516384A71}" destId="{E357AB7F-D365-4D5C-82F4-A8A5004C21FE}" srcOrd="3" destOrd="0" parTransId="{C533BEA1-E905-428D-87E6-FF0174D131C0}" sibTransId="{8BD3E2D2-5786-4B0E-A14C-AAD14DC266A5}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C8801230-6157-4650-885A-849656AFBAC7}" type="presOf" srcId="{D5002735-9466-4535-9A1B-21E64C10B154}" destId="{73391AD4-6FAA-4610-9D94-255D9DB701BF}" srcOrd="0" destOrd="1" presId="urn:microsoft.com/office/officeart/2005/8/layout/list1"/>
    <dgm:cxn modelId="{BE2A4E10-F11A-4571-911D-AB2CD1608D55}" type="presOf" srcId="{E357AB7F-D365-4D5C-82F4-A8A5004C21FE}" destId="{73391AD4-6FAA-4610-9D94-255D9DB701BF}" srcOrd="0" destOrd="3" presId="urn:microsoft.com/office/officeart/2005/8/layout/list1"/>
    <dgm:cxn modelId="{2858C677-5E3E-456A-B1D8-C2CF48B824DC}" type="presOf" srcId="{E2F9D09A-A296-4362-A2CA-D45144FB4EE9}" destId="{8AA11240-C55A-4567-A381-A31DE6389762}" srcOrd="0" destOrd="0" presId="urn:microsoft.com/office/officeart/2005/8/layout/list1"/>
    <dgm:cxn modelId="{B61F0D5A-D91C-401F-AA76-1B264A20F22F}" srcId="{7D7ECFB6-63C4-4A3D-8FD3-217516384A71}" destId="{38EFCFC1-5D9D-420F-A8A9-3AD780BE3768}" srcOrd="2" destOrd="0" parTransId="{0C05DEC8-AE40-4FDC-976C-ADB651CFB799}" sibTransId="{6A017259-7E75-40B0-8B57-49BDE72935B9}"/>
    <dgm:cxn modelId="{AEAE55B9-C8F8-4B53-AD8D-4D20CCD9B3FA}" type="presOf" srcId="{38EFCFC1-5D9D-420F-A8A9-3AD780BE3768}" destId="{73391AD4-6FAA-4610-9D94-255D9DB701BF}" srcOrd="0" destOrd="2" presId="urn:microsoft.com/office/officeart/2005/8/layout/list1"/>
    <dgm:cxn modelId="{20539E86-2404-4A34-A020-CCFA7FA6C737}" type="presOf" srcId="{0CD379E9-3D0E-4467-A8AE-1A3E2CC9DEB7}" destId="{73391AD4-6FAA-4610-9D94-255D9DB701BF}" srcOrd="0" destOrd="0" presId="urn:microsoft.com/office/officeart/2005/8/layout/list1"/>
    <dgm:cxn modelId="{45370EA6-96FC-4880-B53F-556A60887E0B}" type="presOf" srcId="{7D7ECFB6-63C4-4A3D-8FD3-217516384A71}" destId="{BC3F158F-8483-46F9-AAD7-40967368BDEA}" srcOrd="1" destOrd="0" presId="urn:microsoft.com/office/officeart/2005/8/layout/list1"/>
    <dgm:cxn modelId="{B813F926-2940-4F7B-90A0-2BE07B81C9AC}" type="presOf" srcId="{7D7ECFB6-63C4-4A3D-8FD3-217516384A71}" destId="{42F643BE-7BF6-4C54-9388-A22647B1C547}" srcOrd="0" destOrd="0" presId="urn:microsoft.com/office/officeart/2005/8/layout/list1"/>
    <dgm:cxn modelId="{1932661E-1195-49BC-9331-D8347A1C8D25}" type="presParOf" srcId="{8AA11240-C55A-4567-A381-A31DE6389762}" destId="{C3EB9BB9-6CFA-4447-885C-A1D1B54AB614}" srcOrd="0" destOrd="0" presId="urn:microsoft.com/office/officeart/2005/8/layout/list1"/>
    <dgm:cxn modelId="{9AFA806D-4A47-40C6-8532-BB2FB3E73138}" type="presParOf" srcId="{C3EB9BB9-6CFA-4447-885C-A1D1B54AB614}" destId="{42F643BE-7BF6-4C54-9388-A22647B1C547}" srcOrd="0" destOrd="0" presId="urn:microsoft.com/office/officeart/2005/8/layout/list1"/>
    <dgm:cxn modelId="{2051BEDE-310D-4B93-B93D-E5CCF493F6AF}" type="presParOf" srcId="{C3EB9BB9-6CFA-4447-885C-A1D1B54AB614}" destId="{BC3F158F-8483-46F9-AAD7-40967368BDEA}" srcOrd="1" destOrd="0" presId="urn:microsoft.com/office/officeart/2005/8/layout/list1"/>
    <dgm:cxn modelId="{2D3A0615-224F-448B-B6D9-7CB744E984F4}" type="presParOf" srcId="{8AA11240-C55A-4567-A381-A31DE6389762}" destId="{7E81C05B-DE28-436A-9229-3D1DB48E03DF}" srcOrd="1" destOrd="0" presId="urn:microsoft.com/office/officeart/2005/8/layout/list1"/>
    <dgm:cxn modelId="{9C3AB46F-5B6F-42E6-BEA3-2D35E2C2B225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b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有六理</a:t>
          </a:r>
          <a:endParaRPr lang="en-US" altLang="zh-TW" sz="24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不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於三界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現身心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佛教初學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但滅其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心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」→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身相不亡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應非真寂定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半許半非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→故言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不必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8EFCFC1-5D9D-420F-A8A9-3AD780BE3768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空理義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二乘不得色心相空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隱身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於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林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滅定雖欲隱滅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返為顯現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0C05DEC8-AE40-4FDC-976C-ADB651CFB799}" type="par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6A017259-7E75-40B0-8B57-49BDE72935B9}" type="sib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E357AB7F-D365-4D5C-82F4-A8A5004C21FE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大士知色心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空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未必要須安寂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不於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三界現身心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C533BEA1-E905-428D-87E6-FF0174D131C0}" type="parTrans" cxnId="{FB7ADD6F-3D9C-491A-8A63-F4F5EA624621}">
      <dgm:prSet/>
      <dgm:spPr/>
      <dgm:t>
        <a:bodyPr/>
        <a:lstStyle/>
        <a:p>
          <a:endParaRPr lang="zh-TW" altLang="en-US"/>
        </a:p>
      </dgm:t>
    </dgm:pt>
    <dgm:pt modelId="{8BD3E2D2-5786-4B0E-A14C-AAD14DC266A5}" type="sibTrans" cxnId="{FB7ADD6F-3D9C-491A-8A63-F4F5EA624621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79274" custScaleY="684520" custLinFactX="46749" custLinFactNeighborX="100000" custLinFactNeighborY="85606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8501F07-3CBE-46EF-ADE2-D8AFA550CC3B}" type="presOf" srcId="{E2F9D09A-A296-4362-A2CA-D45144FB4EE9}" destId="{8AA11240-C55A-4567-A381-A31DE6389762}" srcOrd="0" destOrd="0" presId="urn:microsoft.com/office/officeart/2005/8/layout/list1"/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AA749062-D88F-425F-BBA8-464021FA8C4B}" type="presOf" srcId="{D5002735-9466-4535-9A1B-21E64C10B154}" destId="{73391AD4-6FAA-4610-9D94-255D9DB701BF}" srcOrd="0" destOrd="1" presId="urn:microsoft.com/office/officeart/2005/8/layout/list1"/>
    <dgm:cxn modelId="{F81A6A87-17A2-4BC6-8058-C354AF8E3CD8}" srcId="{7D7ECFB6-63C4-4A3D-8FD3-217516384A71}" destId="{D5002735-9466-4535-9A1B-21E64C10B154}" srcOrd="1" destOrd="0" parTransId="{37194B78-466A-4F98-9D1F-5EDC85632406}" sibTransId="{11A4CD60-142C-45C6-9A8B-01B60BF1CF44}"/>
    <dgm:cxn modelId="{BC5F8683-0EB6-43B2-ABED-728794D6E240}" type="presOf" srcId="{7D7ECFB6-63C4-4A3D-8FD3-217516384A71}" destId="{BC3F158F-8483-46F9-AAD7-40967368BDEA}" srcOrd="1" destOrd="0" presId="urn:microsoft.com/office/officeart/2005/8/layout/list1"/>
    <dgm:cxn modelId="{FB7ADD6F-3D9C-491A-8A63-F4F5EA624621}" srcId="{7D7ECFB6-63C4-4A3D-8FD3-217516384A71}" destId="{E357AB7F-D365-4D5C-82F4-A8A5004C21FE}" srcOrd="3" destOrd="0" parTransId="{C533BEA1-E905-428D-87E6-FF0174D131C0}" sibTransId="{8BD3E2D2-5786-4B0E-A14C-AAD14DC266A5}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5F4D4005-0F1F-40DD-8120-47D0FE10D3C9}" type="presOf" srcId="{38EFCFC1-5D9D-420F-A8A9-3AD780BE3768}" destId="{73391AD4-6FAA-4610-9D94-255D9DB701BF}" srcOrd="0" destOrd="2" presId="urn:microsoft.com/office/officeart/2005/8/layout/list1"/>
    <dgm:cxn modelId="{CE197749-A92D-44FC-A4A2-5A63731FBB13}" type="presOf" srcId="{E357AB7F-D365-4D5C-82F4-A8A5004C21FE}" destId="{73391AD4-6FAA-4610-9D94-255D9DB701BF}" srcOrd="0" destOrd="3" presId="urn:microsoft.com/office/officeart/2005/8/layout/list1"/>
    <dgm:cxn modelId="{B61F0D5A-D91C-401F-AA76-1B264A20F22F}" srcId="{7D7ECFB6-63C4-4A3D-8FD3-217516384A71}" destId="{38EFCFC1-5D9D-420F-A8A9-3AD780BE3768}" srcOrd="2" destOrd="0" parTransId="{0C05DEC8-AE40-4FDC-976C-ADB651CFB799}" sibTransId="{6A017259-7E75-40B0-8B57-49BDE72935B9}"/>
    <dgm:cxn modelId="{9D88B212-988B-4FEC-B4B0-E55D3F00A5D8}" type="presOf" srcId="{0CD379E9-3D0E-4467-A8AE-1A3E2CC9DEB7}" destId="{73391AD4-6FAA-4610-9D94-255D9DB701BF}" srcOrd="0" destOrd="0" presId="urn:microsoft.com/office/officeart/2005/8/layout/list1"/>
    <dgm:cxn modelId="{FCB68C6A-D74C-4B56-BF21-F6113816FAFB}" type="presOf" srcId="{7D7ECFB6-63C4-4A3D-8FD3-217516384A71}" destId="{42F643BE-7BF6-4C54-9388-A22647B1C547}" srcOrd="0" destOrd="0" presId="urn:microsoft.com/office/officeart/2005/8/layout/list1"/>
    <dgm:cxn modelId="{2903471C-95F7-48F3-9037-41F9A1B255AA}" type="presParOf" srcId="{8AA11240-C55A-4567-A381-A31DE6389762}" destId="{C3EB9BB9-6CFA-4447-885C-A1D1B54AB614}" srcOrd="0" destOrd="0" presId="urn:microsoft.com/office/officeart/2005/8/layout/list1"/>
    <dgm:cxn modelId="{F56C868E-2AF5-48D2-9155-D8BEF7B9CABF}" type="presParOf" srcId="{C3EB9BB9-6CFA-4447-885C-A1D1B54AB614}" destId="{42F643BE-7BF6-4C54-9388-A22647B1C547}" srcOrd="0" destOrd="0" presId="urn:microsoft.com/office/officeart/2005/8/layout/list1"/>
    <dgm:cxn modelId="{37E53ABB-995C-44E4-99FE-C1F25AA4B4A7}" type="presParOf" srcId="{C3EB9BB9-6CFA-4447-885C-A1D1B54AB614}" destId="{BC3F158F-8483-46F9-AAD7-40967368BDEA}" srcOrd="1" destOrd="0" presId="urn:microsoft.com/office/officeart/2005/8/layout/list1"/>
    <dgm:cxn modelId="{650A4898-151E-4D94-985E-4583C389ED6D}" type="presParOf" srcId="{8AA11240-C55A-4567-A381-A31DE6389762}" destId="{7E81C05B-DE28-436A-9229-3D1DB48E03DF}" srcOrd="1" destOrd="0" presId="urn:microsoft.com/office/officeart/2005/8/layout/list1"/>
    <dgm:cxn modelId="{5206A573-1BE9-4189-B899-89E19ED93A1B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不起滅定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現諸威儀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94861" custLinFactNeighborX="-1267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421262" custLinFactY="-788978" custLinFactNeighborX="3119" custLinFactNeighborY="-8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6E2E0C7F-8A4D-4D60-9A21-B147458847C4}" type="presOf" srcId="{16B9FD32-48B0-4009-9E58-94E56E12ABFF}" destId="{27333302-86D6-4F42-8CF2-51F494DDAF67}" srcOrd="0" destOrd="0" presId="urn:microsoft.com/office/officeart/2005/8/layout/pyramid2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7C3BC75A-C1D8-4AAC-BE80-6A07E625BBA6}" type="presOf" srcId="{AB055B29-17CE-40A5-BB54-047DF7552DDB}" destId="{A0475796-E151-40F2-A78A-ACB847210742}" srcOrd="0" destOrd="0" presId="urn:microsoft.com/office/officeart/2005/8/layout/pyramid2"/>
    <dgm:cxn modelId="{5BF3A539-DA40-46C8-AF64-E6D3BCF11B64}" type="presOf" srcId="{3A2FB242-EB70-418B-A42D-F404EFDD017F}" destId="{3166FF4D-438F-4C53-B801-432627073F9E}" srcOrd="0" destOrd="0" presId="urn:microsoft.com/office/officeart/2005/8/layout/pyramid2"/>
    <dgm:cxn modelId="{A967E0A4-9AA5-484D-9B5E-F18A9B823033}" type="presOf" srcId="{AE08DAA6-166F-4FCF-947E-ABEAB977DEF7}" destId="{463EA67B-D7BD-4F7D-8CE6-F0B39A1B821A}" srcOrd="0" destOrd="0" presId="urn:microsoft.com/office/officeart/2005/8/layout/pyramid2"/>
    <dgm:cxn modelId="{29549773-0CDD-4F5D-93FE-AD1781056848}" type="presOf" srcId="{B184292F-C842-4B3E-A2C8-BC84B7C29051}" destId="{06B21A2A-04FF-4CEE-B316-6D311E5793BA}" srcOrd="0" destOrd="0" presId="urn:microsoft.com/office/officeart/2005/8/layout/pyramid2"/>
    <dgm:cxn modelId="{74F8AB29-9733-4FC8-BF2C-9424FBF1001A}" type="presParOf" srcId="{A0475796-E151-40F2-A78A-ACB847210742}" destId="{5C8E6BBD-984B-4610-AA4D-0A4CE211BB1D}" srcOrd="0" destOrd="0" presId="urn:microsoft.com/office/officeart/2005/8/layout/pyramid2"/>
    <dgm:cxn modelId="{08E14D80-B682-496F-BDC4-15D578BB5BA0}" type="presParOf" srcId="{A0475796-E151-40F2-A78A-ACB847210742}" destId="{3B42CC25-5828-4687-945E-0ADFA5F9F15D}" srcOrd="1" destOrd="0" presId="urn:microsoft.com/office/officeart/2005/8/layout/pyramid2"/>
    <dgm:cxn modelId="{3C2FE73D-EE9C-4C58-98CB-4A7EFFB53254}" type="presParOf" srcId="{3B42CC25-5828-4687-945E-0ADFA5F9F15D}" destId="{463EA67B-D7BD-4F7D-8CE6-F0B39A1B821A}" srcOrd="0" destOrd="0" presId="urn:microsoft.com/office/officeart/2005/8/layout/pyramid2"/>
    <dgm:cxn modelId="{716267E3-5686-4587-9D14-2CB738056855}" type="presParOf" srcId="{3B42CC25-5828-4687-945E-0ADFA5F9F15D}" destId="{9A3196A8-2F03-4426-9CC0-65671989C684}" srcOrd="1" destOrd="0" presId="urn:microsoft.com/office/officeart/2005/8/layout/pyramid2"/>
    <dgm:cxn modelId="{7CC80FDB-58BE-4201-BCDA-A4EFA2DA3C6F}" type="presParOf" srcId="{3B42CC25-5828-4687-945E-0ADFA5F9F15D}" destId="{06B21A2A-04FF-4CEE-B316-6D311E5793BA}" srcOrd="2" destOrd="0" presId="urn:microsoft.com/office/officeart/2005/8/layout/pyramid2"/>
    <dgm:cxn modelId="{75E866FC-6F7D-4FCE-A4D5-CD95ACC8B70B}" type="presParOf" srcId="{3B42CC25-5828-4687-945E-0ADFA5F9F15D}" destId="{3D34A727-92C7-4380-9F8A-20584CE22394}" srcOrd="3" destOrd="0" presId="urn:microsoft.com/office/officeart/2005/8/layout/pyramid2"/>
    <dgm:cxn modelId="{D1D35F37-9DFC-4853-AD0B-F06B3F67CD92}" type="presParOf" srcId="{3B42CC25-5828-4687-945E-0ADFA5F9F15D}" destId="{3166FF4D-438F-4C53-B801-432627073F9E}" srcOrd="4" destOrd="0" presId="urn:microsoft.com/office/officeart/2005/8/layout/pyramid2"/>
    <dgm:cxn modelId="{B185F563-CECE-4348-AE76-9C28242445E9}" type="presParOf" srcId="{3B42CC25-5828-4687-945E-0ADFA5F9F15D}" destId="{E7446875-6CF9-4EE3-AA5F-1A201334F7E5}" srcOrd="5" destOrd="0" presId="urn:microsoft.com/office/officeart/2005/8/layout/pyramid2"/>
    <dgm:cxn modelId="{60D994AC-F950-4556-9C94-D771C48B9C35}" type="presParOf" srcId="{3B42CC25-5828-4687-945E-0ADFA5F9F15D}" destId="{27333302-86D6-4F42-8CF2-51F494DDAF67}" srcOrd="6" destOrd="0" presId="urn:microsoft.com/office/officeart/2005/8/layout/pyramid2"/>
    <dgm:cxn modelId="{46FEA94F-89B1-4A60-BB71-FF4547083818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b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有六理</a:t>
          </a:r>
          <a:endParaRPr lang="en-US" altLang="zh-TW" sz="24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不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起滅定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現諸威儀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空理義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二乘局見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寂用兩分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息用入寂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→名為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8EFCFC1-5D9D-420F-A8A9-3AD780BE3768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大士弘通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寂起用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能滅身心於寂定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起妙用於威儀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0C05DEC8-AE40-4FDC-976C-ADB651CFB799}" type="par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6A017259-7E75-40B0-8B57-49BDE72935B9}" type="sib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D3F96287-1F0D-4388-AC57-CFE07EED3E30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6F10BBF1-233E-467B-B5EC-5AE20F39118A}" type="parTrans" cxnId="{501B9219-A245-4556-8925-831C1C7D465C}">
      <dgm:prSet/>
      <dgm:spPr/>
      <dgm:t>
        <a:bodyPr/>
        <a:lstStyle/>
        <a:p>
          <a:endParaRPr lang="zh-TW" altLang="en-US"/>
        </a:p>
      </dgm:t>
    </dgm:pt>
    <dgm:pt modelId="{85E71147-CAA2-4B9D-B2E4-27632676C5B0}" type="sibTrans" cxnId="{501B9219-A245-4556-8925-831C1C7D465C}">
      <dgm:prSet/>
      <dgm:spPr/>
      <dgm:t>
        <a:bodyPr/>
        <a:lstStyle/>
        <a:p>
          <a:endParaRPr lang="zh-TW" altLang="en-US"/>
        </a:p>
      </dgm:t>
    </dgm:pt>
    <dgm:pt modelId="{77E8F9F9-5FBA-4FAA-8CD6-D49372E5ADC8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C53C5FAA-56BF-40DE-9000-48BFEB318E04}" type="parTrans" cxnId="{B72484E5-341E-4E0B-BEA7-D4787A5977F7}">
      <dgm:prSet/>
      <dgm:spPr/>
      <dgm:t>
        <a:bodyPr/>
        <a:lstStyle/>
        <a:p>
          <a:endParaRPr lang="zh-TW" altLang="en-US"/>
        </a:p>
      </dgm:t>
    </dgm:pt>
    <dgm:pt modelId="{841DD4D3-C0AD-44E4-B044-CA0286836C7D}" type="sibTrans" cxnId="{B72484E5-341E-4E0B-BEA7-D4787A5977F7}">
      <dgm:prSet/>
      <dgm:spPr/>
      <dgm:t>
        <a:bodyPr/>
        <a:lstStyle/>
        <a:p>
          <a:endParaRPr lang="zh-TW" altLang="en-US"/>
        </a:p>
      </dgm:t>
    </dgm:pt>
    <dgm:pt modelId="{9C68F385-F126-40F7-856B-0CAD1B96DF1A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4B86F97E-8E17-40D7-9615-EA44F880873C}" type="parTrans" cxnId="{4CEC5383-DAB5-4DC2-9CE6-DAB706B8B81C}">
      <dgm:prSet/>
      <dgm:spPr/>
      <dgm:t>
        <a:bodyPr/>
        <a:lstStyle/>
        <a:p>
          <a:endParaRPr lang="zh-TW" altLang="en-US"/>
        </a:p>
      </dgm:t>
    </dgm:pt>
    <dgm:pt modelId="{4BC8F69F-4EC8-410B-8613-0060936E46EC}" type="sibTrans" cxnId="{4CEC5383-DAB5-4DC2-9CE6-DAB706B8B81C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89183" custScaleY="960161" custLinFactX="41866" custLinFactNeighborX="100000" custLinFactNeighborY="5489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9A5A097-B802-4FE3-862C-E98FB391BAB7}" type="presOf" srcId="{D5002735-9466-4535-9A1B-21E64C10B154}" destId="{73391AD4-6FAA-4610-9D94-255D9DB701BF}" srcOrd="0" destOrd="1" presId="urn:microsoft.com/office/officeart/2005/8/layout/list1"/>
    <dgm:cxn modelId="{4CEC5383-DAB5-4DC2-9CE6-DAB706B8B81C}" srcId="{7D7ECFB6-63C4-4A3D-8FD3-217516384A71}" destId="{9C68F385-F126-40F7-856B-0CAD1B96DF1A}" srcOrd="3" destOrd="0" parTransId="{4B86F97E-8E17-40D7-9615-EA44F880873C}" sibTransId="{4BC8F69F-4EC8-410B-8613-0060936E46EC}"/>
    <dgm:cxn modelId="{0DB1BFD3-8857-414A-8686-336A80C8F7A3}" type="presOf" srcId="{38EFCFC1-5D9D-420F-A8A9-3AD780BE3768}" destId="{73391AD4-6FAA-4610-9D94-255D9DB701BF}" srcOrd="0" destOrd="2" presId="urn:microsoft.com/office/officeart/2005/8/layout/list1"/>
    <dgm:cxn modelId="{D1102406-6999-4BAB-A29C-10AD2733ED2C}" type="presOf" srcId="{77E8F9F9-5FBA-4FAA-8CD6-D49372E5ADC8}" destId="{73391AD4-6FAA-4610-9D94-255D9DB701BF}" srcOrd="0" destOrd="4" presId="urn:microsoft.com/office/officeart/2005/8/layout/list1"/>
    <dgm:cxn modelId="{2F366AFA-190F-484F-A55F-0173BE5569F7}" type="presOf" srcId="{7D7ECFB6-63C4-4A3D-8FD3-217516384A71}" destId="{42F643BE-7BF6-4C54-9388-A22647B1C547}" srcOrd="0" destOrd="0" presId="urn:microsoft.com/office/officeart/2005/8/layout/list1"/>
    <dgm:cxn modelId="{5F0CB029-C5BD-4184-B01D-14C4A7E40DE4}" type="presOf" srcId="{D3F96287-1F0D-4388-AC57-CFE07EED3E30}" destId="{73391AD4-6FAA-4610-9D94-255D9DB701BF}" srcOrd="0" destOrd="5" presId="urn:microsoft.com/office/officeart/2005/8/layout/list1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7001692B-10B5-44C3-87DE-1DB11F33F877}" type="presOf" srcId="{E2F9D09A-A296-4362-A2CA-D45144FB4EE9}" destId="{8AA11240-C55A-4567-A381-A31DE6389762}" srcOrd="0" destOrd="0" presId="urn:microsoft.com/office/officeart/2005/8/layout/list1"/>
    <dgm:cxn modelId="{501B9219-A245-4556-8925-831C1C7D465C}" srcId="{7D7ECFB6-63C4-4A3D-8FD3-217516384A71}" destId="{D3F96287-1F0D-4388-AC57-CFE07EED3E30}" srcOrd="5" destOrd="0" parTransId="{6F10BBF1-233E-467B-B5EC-5AE20F39118A}" sibTransId="{85E71147-CAA2-4B9D-B2E4-27632676C5B0}"/>
    <dgm:cxn modelId="{2E25398B-2B65-49C7-86D3-2FB287012F37}" type="presOf" srcId="{0CD379E9-3D0E-4467-A8AE-1A3E2CC9DEB7}" destId="{73391AD4-6FAA-4610-9D94-255D9DB701BF}" srcOrd="0" destOrd="0" presId="urn:microsoft.com/office/officeart/2005/8/layout/list1"/>
    <dgm:cxn modelId="{B72484E5-341E-4E0B-BEA7-D4787A5977F7}" srcId="{7D7ECFB6-63C4-4A3D-8FD3-217516384A71}" destId="{77E8F9F9-5FBA-4FAA-8CD6-D49372E5ADC8}" srcOrd="4" destOrd="0" parTransId="{C53C5FAA-56BF-40DE-9000-48BFEB318E04}" sibTransId="{841DD4D3-C0AD-44E4-B044-CA0286836C7D}"/>
    <dgm:cxn modelId="{F81A6A87-17A2-4BC6-8058-C354AF8E3CD8}" srcId="{7D7ECFB6-63C4-4A3D-8FD3-217516384A71}" destId="{D5002735-9466-4535-9A1B-21E64C10B154}" srcOrd="1" destOrd="0" parTransId="{37194B78-466A-4F98-9D1F-5EDC85632406}" sibTransId="{11A4CD60-142C-45C6-9A8B-01B60BF1CF44}"/>
    <dgm:cxn modelId="{B61F0D5A-D91C-401F-AA76-1B264A20F22F}" srcId="{7D7ECFB6-63C4-4A3D-8FD3-217516384A71}" destId="{38EFCFC1-5D9D-420F-A8A9-3AD780BE3768}" srcOrd="2" destOrd="0" parTransId="{0C05DEC8-AE40-4FDC-976C-ADB651CFB799}" sibTransId="{6A017259-7E75-40B0-8B57-49BDE72935B9}"/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1251A3B5-F1E8-463F-9C66-A946C44B1FCB}" type="presOf" srcId="{7D7ECFB6-63C4-4A3D-8FD3-217516384A71}" destId="{BC3F158F-8483-46F9-AAD7-40967368BDEA}" srcOrd="1" destOrd="0" presId="urn:microsoft.com/office/officeart/2005/8/layout/list1"/>
    <dgm:cxn modelId="{6C3D1795-46B5-47ED-BC29-2CFAB8B800BF}" type="presOf" srcId="{9C68F385-F126-40F7-856B-0CAD1B96DF1A}" destId="{73391AD4-6FAA-4610-9D94-255D9DB701BF}" srcOrd="0" destOrd="3" presId="urn:microsoft.com/office/officeart/2005/8/layout/list1"/>
    <dgm:cxn modelId="{23F821DA-88CE-455B-A7AB-226C54A7AAB0}" type="presParOf" srcId="{8AA11240-C55A-4567-A381-A31DE6389762}" destId="{C3EB9BB9-6CFA-4447-885C-A1D1B54AB614}" srcOrd="0" destOrd="0" presId="urn:microsoft.com/office/officeart/2005/8/layout/list1"/>
    <dgm:cxn modelId="{2D2040E7-E801-477C-9FEE-B9838EBA1681}" type="presParOf" srcId="{C3EB9BB9-6CFA-4447-885C-A1D1B54AB614}" destId="{42F643BE-7BF6-4C54-9388-A22647B1C547}" srcOrd="0" destOrd="0" presId="urn:microsoft.com/office/officeart/2005/8/layout/list1"/>
    <dgm:cxn modelId="{068DAC8E-749F-42A2-8D72-2ED396734D98}" type="presParOf" srcId="{C3EB9BB9-6CFA-4447-885C-A1D1B54AB614}" destId="{BC3F158F-8483-46F9-AAD7-40967368BDEA}" srcOrd="1" destOrd="0" presId="urn:microsoft.com/office/officeart/2005/8/layout/list1"/>
    <dgm:cxn modelId="{639510B2-F664-4F8D-A9B8-C800000DE71D}" type="presParOf" srcId="{8AA11240-C55A-4567-A381-A31DE6389762}" destId="{7E81C05B-DE28-436A-9229-3D1DB48E03DF}" srcOrd="1" destOrd="0" presId="urn:microsoft.com/office/officeart/2005/8/layout/list1"/>
    <dgm:cxn modelId="{CB831FFE-F3E5-45F9-86DB-85D4A8FB1A53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不捨一切所證得相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現一切異生諸法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94861" custLinFactNeighborX="-1267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311749" custLinFactY="-833268" custLinFactNeighborX="81" custLinFactNeighborY="-9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8924AEE5-6C66-4EE8-9475-2184D1C19F86}" type="presOf" srcId="{16B9FD32-48B0-4009-9E58-94E56E12ABFF}" destId="{27333302-86D6-4F42-8CF2-51F494DDAF67}" srcOrd="0" destOrd="0" presId="urn:microsoft.com/office/officeart/2005/8/layout/pyramid2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C2CD9467-FFDA-4E2C-ADDA-C0C6AB439DCC}" type="presOf" srcId="{B184292F-C842-4B3E-A2C8-BC84B7C29051}" destId="{06B21A2A-04FF-4CEE-B316-6D311E5793BA}" srcOrd="0" destOrd="0" presId="urn:microsoft.com/office/officeart/2005/8/layout/pyramid2"/>
    <dgm:cxn modelId="{DD228FB0-F4AD-40AF-86E8-4986B4AF92A2}" type="presOf" srcId="{AB055B29-17CE-40A5-BB54-047DF7552DDB}" destId="{A0475796-E151-40F2-A78A-ACB847210742}" srcOrd="0" destOrd="0" presId="urn:microsoft.com/office/officeart/2005/8/layout/pyramid2"/>
    <dgm:cxn modelId="{227B0EBD-342B-4F48-A2DC-88448A201864}" type="presOf" srcId="{3A2FB242-EB70-418B-A42D-F404EFDD017F}" destId="{3166FF4D-438F-4C53-B801-432627073F9E}" srcOrd="0" destOrd="0" presId="urn:microsoft.com/office/officeart/2005/8/layout/pyramid2"/>
    <dgm:cxn modelId="{B0D9123B-3268-4085-B73D-0F6D21AE4C03}" type="presOf" srcId="{AE08DAA6-166F-4FCF-947E-ABEAB977DEF7}" destId="{463EA67B-D7BD-4F7D-8CE6-F0B39A1B821A}" srcOrd="0" destOrd="0" presId="urn:microsoft.com/office/officeart/2005/8/layout/pyramid2"/>
    <dgm:cxn modelId="{6CE2375F-C7DC-4216-B865-4FAA3BA0E05C}" type="presParOf" srcId="{A0475796-E151-40F2-A78A-ACB847210742}" destId="{5C8E6BBD-984B-4610-AA4D-0A4CE211BB1D}" srcOrd="0" destOrd="0" presId="urn:microsoft.com/office/officeart/2005/8/layout/pyramid2"/>
    <dgm:cxn modelId="{E07BE34F-3823-4502-9462-1F49CD6500B4}" type="presParOf" srcId="{A0475796-E151-40F2-A78A-ACB847210742}" destId="{3B42CC25-5828-4687-945E-0ADFA5F9F15D}" srcOrd="1" destOrd="0" presId="urn:microsoft.com/office/officeart/2005/8/layout/pyramid2"/>
    <dgm:cxn modelId="{8246737B-0305-4DE1-A10D-16697ACFE475}" type="presParOf" srcId="{3B42CC25-5828-4687-945E-0ADFA5F9F15D}" destId="{463EA67B-D7BD-4F7D-8CE6-F0B39A1B821A}" srcOrd="0" destOrd="0" presId="urn:microsoft.com/office/officeart/2005/8/layout/pyramid2"/>
    <dgm:cxn modelId="{506A5749-883F-4956-AD51-2589ECAFACD7}" type="presParOf" srcId="{3B42CC25-5828-4687-945E-0ADFA5F9F15D}" destId="{9A3196A8-2F03-4426-9CC0-65671989C684}" srcOrd="1" destOrd="0" presId="urn:microsoft.com/office/officeart/2005/8/layout/pyramid2"/>
    <dgm:cxn modelId="{8E1B86C0-5BC4-41E4-8A45-1943B6B0B835}" type="presParOf" srcId="{3B42CC25-5828-4687-945E-0ADFA5F9F15D}" destId="{06B21A2A-04FF-4CEE-B316-6D311E5793BA}" srcOrd="2" destOrd="0" presId="urn:microsoft.com/office/officeart/2005/8/layout/pyramid2"/>
    <dgm:cxn modelId="{C2464FF5-99A1-41E0-9873-1772886A7B9D}" type="presParOf" srcId="{3B42CC25-5828-4687-945E-0ADFA5F9F15D}" destId="{3D34A727-92C7-4380-9F8A-20584CE22394}" srcOrd="3" destOrd="0" presId="urn:microsoft.com/office/officeart/2005/8/layout/pyramid2"/>
    <dgm:cxn modelId="{A98DBDA6-2D9C-4185-BBEE-DDA71076B261}" type="presParOf" srcId="{3B42CC25-5828-4687-945E-0ADFA5F9F15D}" destId="{3166FF4D-438F-4C53-B801-432627073F9E}" srcOrd="4" destOrd="0" presId="urn:microsoft.com/office/officeart/2005/8/layout/pyramid2"/>
    <dgm:cxn modelId="{2334C816-10ED-4728-9B21-BA1554C999A6}" type="presParOf" srcId="{3B42CC25-5828-4687-945E-0ADFA5F9F15D}" destId="{E7446875-6CF9-4EE3-AA5F-1A201334F7E5}" srcOrd="5" destOrd="0" presId="urn:microsoft.com/office/officeart/2005/8/layout/pyramid2"/>
    <dgm:cxn modelId="{954C661D-9C19-4B8B-8361-4CD3E2863A8A}" type="presParOf" srcId="{3B42CC25-5828-4687-945E-0ADFA5F9F15D}" destId="{27333302-86D6-4F42-8CF2-51F494DDAF67}" srcOrd="6" destOrd="0" presId="urn:microsoft.com/office/officeart/2005/8/layout/pyramid2"/>
    <dgm:cxn modelId="{7283404B-84EB-42C9-ABCE-7CD5A1798540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ctr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有六理</a:t>
          </a:r>
          <a:endParaRPr lang="en-US" altLang="zh-TW" sz="24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不捨一切所證得相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現一切異生諸法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空理義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二乘不能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淨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垢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息垢入淨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8EFCFC1-5D9D-420F-A8A9-3AD780BE3768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大士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善惡濟旨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能真俗一觀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0C05DEC8-AE40-4FDC-976C-ADB651CFB799}" type="par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6A017259-7E75-40B0-8B57-49BDE72935B9}" type="sib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5868DCBD-15FD-43F0-85A6-C9E36CADD873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2291ACF1-0C0C-4A16-A6B3-2FB165B0F8EE}" type="parTrans" cxnId="{08812175-558F-46FF-8761-9F888C2B6DF3}">
      <dgm:prSet/>
      <dgm:spPr/>
      <dgm:t>
        <a:bodyPr/>
        <a:lstStyle/>
        <a:p>
          <a:endParaRPr lang="zh-TW" altLang="en-US"/>
        </a:p>
      </dgm:t>
    </dgm:pt>
    <dgm:pt modelId="{4DE42486-C7B3-49DE-801D-4E15EC7E8BA8}" type="sibTrans" cxnId="{08812175-558F-46FF-8761-9F888C2B6DF3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89183" custScaleY="971898" custLinFactX="39237" custLinFactY="159397" custLinFactNeighborX="100000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 custLinFactY="-12148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81A6A87-17A2-4BC6-8058-C354AF8E3CD8}" srcId="{7D7ECFB6-63C4-4A3D-8FD3-217516384A71}" destId="{D5002735-9466-4535-9A1B-21E64C10B154}" srcOrd="1" destOrd="0" parTransId="{37194B78-466A-4F98-9D1F-5EDC85632406}" sibTransId="{11A4CD60-142C-45C6-9A8B-01B60BF1CF44}"/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18B3DC36-FD69-4899-B82A-56602A1F884F}" type="presOf" srcId="{7D7ECFB6-63C4-4A3D-8FD3-217516384A71}" destId="{42F643BE-7BF6-4C54-9388-A22647B1C547}" srcOrd="0" destOrd="0" presId="urn:microsoft.com/office/officeart/2005/8/layout/list1"/>
    <dgm:cxn modelId="{08812175-558F-46FF-8761-9F888C2B6DF3}" srcId="{7D7ECFB6-63C4-4A3D-8FD3-217516384A71}" destId="{5868DCBD-15FD-43F0-85A6-C9E36CADD873}" srcOrd="3" destOrd="0" parTransId="{2291ACF1-0C0C-4A16-A6B3-2FB165B0F8EE}" sibTransId="{4DE42486-C7B3-49DE-801D-4E15EC7E8BA8}"/>
    <dgm:cxn modelId="{4D6E6C6E-7B9C-4A64-895A-B31FFD1EA051}" type="presOf" srcId="{0CD379E9-3D0E-4467-A8AE-1A3E2CC9DEB7}" destId="{73391AD4-6FAA-4610-9D94-255D9DB701BF}" srcOrd="0" destOrd="0" presId="urn:microsoft.com/office/officeart/2005/8/layout/list1"/>
    <dgm:cxn modelId="{A4ABF446-DC58-4B34-A811-7E0AA20120B3}" type="presOf" srcId="{5868DCBD-15FD-43F0-85A6-C9E36CADD873}" destId="{73391AD4-6FAA-4610-9D94-255D9DB701BF}" srcOrd="0" destOrd="3" presId="urn:microsoft.com/office/officeart/2005/8/layout/list1"/>
    <dgm:cxn modelId="{B61F0D5A-D91C-401F-AA76-1B264A20F22F}" srcId="{7D7ECFB6-63C4-4A3D-8FD3-217516384A71}" destId="{38EFCFC1-5D9D-420F-A8A9-3AD780BE3768}" srcOrd="2" destOrd="0" parTransId="{0C05DEC8-AE40-4FDC-976C-ADB651CFB799}" sibTransId="{6A017259-7E75-40B0-8B57-49BDE72935B9}"/>
    <dgm:cxn modelId="{13207B9C-AF42-4D57-A575-B17E5F97957B}" type="presOf" srcId="{D5002735-9466-4535-9A1B-21E64C10B154}" destId="{73391AD4-6FAA-4610-9D94-255D9DB701BF}" srcOrd="0" destOrd="1" presId="urn:microsoft.com/office/officeart/2005/8/layout/list1"/>
    <dgm:cxn modelId="{D5AAB1D5-1881-4FFC-B046-15619334F9AE}" type="presOf" srcId="{E2F9D09A-A296-4362-A2CA-D45144FB4EE9}" destId="{8AA11240-C55A-4567-A381-A31DE6389762}" srcOrd="0" destOrd="0" presId="urn:microsoft.com/office/officeart/2005/8/layout/list1"/>
    <dgm:cxn modelId="{271697E3-A677-4DD9-BA16-CEB1B51C3512}" type="presOf" srcId="{38EFCFC1-5D9D-420F-A8A9-3AD780BE3768}" destId="{73391AD4-6FAA-4610-9D94-255D9DB701BF}" srcOrd="0" destOrd="2" presId="urn:microsoft.com/office/officeart/2005/8/layout/list1"/>
    <dgm:cxn modelId="{3418D5B2-C6F9-4A04-8867-75824F80C83C}" type="presOf" srcId="{7D7ECFB6-63C4-4A3D-8FD3-217516384A71}" destId="{BC3F158F-8483-46F9-AAD7-40967368BDEA}" srcOrd="1" destOrd="0" presId="urn:microsoft.com/office/officeart/2005/8/layout/list1"/>
    <dgm:cxn modelId="{E94F6773-685E-4FF6-BB0A-F66E74D0C8E5}" type="presParOf" srcId="{8AA11240-C55A-4567-A381-A31DE6389762}" destId="{C3EB9BB9-6CFA-4447-885C-A1D1B54AB614}" srcOrd="0" destOrd="0" presId="urn:microsoft.com/office/officeart/2005/8/layout/list1"/>
    <dgm:cxn modelId="{9F27525A-EBDB-4AE7-9EDF-9B2A39849716}" type="presParOf" srcId="{C3EB9BB9-6CFA-4447-885C-A1D1B54AB614}" destId="{42F643BE-7BF6-4C54-9388-A22647B1C547}" srcOrd="0" destOrd="0" presId="urn:microsoft.com/office/officeart/2005/8/layout/list1"/>
    <dgm:cxn modelId="{95D76DDE-45E7-4206-BB05-71ED1F2D72BA}" type="presParOf" srcId="{C3EB9BB9-6CFA-4447-885C-A1D1B54AB614}" destId="{BC3F158F-8483-46F9-AAD7-40967368BDEA}" srcOrd="1" destOrd="0" presId="urn:microsoft.com/office/officeart/2005/8/layout/list1"/>
    <dgm:cxn modelId="{D0DB50F5-B5FD-49EC-8CD9-DEA90F454FED}" type="presParOf" srcId="{8AA11240-C55A-4567-A381-A31DE6389762}" destId="{7E81C05B-DE28-436A-9229-3D1DB48E03DF}" srcOrd="1" destOrd="0" presId="urn:microsoft.com/office/officeart/2005/8/layout/list1"/>
    <dgm:cxn modelId="{EFC4A248-FD6D-410C-B70B-42C4035EDC06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心不住內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亦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不行外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94861" custLinFactNeighborX="-1267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311749" custLinFactY="-833268" custLinFactNeighborX="81" custLinFactNeighborY="-9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3CF209FC-ABD9-4F27-B8E1-530860342599}" type="presOf" srcId="{AB055B29-17CE-40A5-BB54-047DF7552DDB}" destId="{A0475796-E151-40F2-A78A-ACB847210742}" srcOrd="0" destOrd="0" presId="urn:microsoft.com/office/officeart/2005/8/layout/pyramid2"/>
    <dgm:cxn modelId="{602F0064-1A5C-48C2-B1D6-D59B0F602040}" type="presOf" srcId="{16B9FD32-48B0-4009-9E58-94E56E12ABFF}" destId="{27333302-86D6-4F42-8CF2-51F494DDAF67}" srcOrd="0" destOrd="0" presId="urn:microsoft.com/office/officeart/2005/8/layout/pyramid2"/>
    <dgm:cxn modelId="{0566A544-25BC-470C-A8C2-AE426673F582}" type="presOf" srcId="{AE08DAA6-166F-4FCF-947E-ABEAB977DEF7}" destId="{463EA67B-D7BD-4F7D-8CE6-F0B39A1B821A}" srcOrd="0" destOrd="0" presId="urn:microsoft.com/office/officeart/2005/8/layout/pyramid2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55A866A6-FF97-4621-B0D1-A434D722B42F}" type="presOf" srcId="{3A2FB242-EB70-418B-A42D-F404EFDD017F}" destId="{3166FF4D-438F-4C53-B801-432627073F9E}" srcOrd="0" destOrd="0" presId="urn:microsoft.com/office/officeart/2005/8/layout/pyramid2"/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6816283E-B263-461F-B493-A089E6A6D9B4}" type="presOf" srcId="{B184292F-C842-4B3E-A2C8-BC84B7C29051}" destId="{06B21A2A-04FF-4CEE-B316-6D311E5793BA}" srcOrd="0" destOrd="0" presId="urn:microsoft.com/office/officeart/2005/8/layout/pyramid2"/>
    <dgm:cxn modelId="{C1588BF2-4BEE-49AC-AB96-31041397FBCF}" type="presParOf" srcId="{A0475796-E151-40F2-A78A-ACB847210742}" destId="{5C8E6BBD-984B-4610-AA4D-0A4CE211BB1D}" srcOrd="0" destOrd="0" presId="urn:microsoft.com/office/officeart/2005/8/layout/pyramid2"/>
    <dgm:cxn modelId="{FBA9EED2-EDE5-423B-9A2E-258C3B609447}" type="presParOf" srcId="{A0475796-E151-40F2-A78A-ACB847210742}" destId="{3B42CC25-5828-4687-945E-0ADFA5F9F15D}" srcOrd="1" destOrd="0" presId="urn:microsoft.com/office/officeart/2005/8/layout/pyramid2"/>
    <dgm:cxn modelId="{9E7F5A7E-145A-4838-AC64-9BAA191245ED}" type="presParOf" srcId="{3B42CC25-5828-4687-945E-0ADFA5F9F15D}" destId="{463EA67B-D7BD-4F7D-8CE6-F0B39A1B821A}" srcOrd="0" destOrd="0" presId="urn:microsoft.com/office/officeart/2005/8/layout/pyramid2"/>
    <dgm:cxn modelId="{3D4B4EDF-F44B-4198-A4A3-3AAEF142C02D}" type="presParOf" srcId="{3B42CC25-5828-4687-945E-0ADFA5F9F15D}" destId="{9A3196A8-2F03-4426-9CC0-65671989C684}" srcOrd="1" destOrd="0" presId="urn:microsoft.com/office/officeart/2005/8/layout/pyramid2"/>
    <dgm:cxn modelId="{E3CF3D43-992B-4CE2-87A7-9CB20E84987E}" type="presParOf" srcId="{3B42CC25-5828-4687-945E-0ADFA5F9F15D}" destId="{06B21A2A-04FF-4CEE-B316-6D311E5793BA}" srcOrd="2" destOrd="0" presId="urn:microsoft.com/office/officeart/2005/8/layout/pyramid2"/>
    <dgm:cxn modelId="{7435675B-63A2-46D9-B124-71042989BFE8}" type="presParOf" srcId="{3B42CC25-5828-4687-945E-0ADFA5F9F15D}" destId="{3D34A727-92C7-4380-9F8A-20584CE22394}" srcOrd="3" destOrd="0" presId="urn:microsoft.com/office/officeart/2005/8/layout/pyramid2"/>
    <dgm:cxn modelId="{BCB809E5-90E2-4A58-842A-EE2C0EBD974C}" type="presParOf" srcId="{3B42CC25-5828-4687-945E-0ADFA5F9F15D}" destId="{3166FF4D-438F-4C53-B801-432627073F9E}" srcOrd="4" destOrd="0" presId="urn:microsoft.com/office/officeart/2005/8/layout/pyramid2"/>
    <dgm:cxn modelId="{085200CF-6F50-4B08-9A62-B5F088D605E0}" type="presParOf" srcId="{3B42CC25-5828-4687-945E-0ADFA5F9F15D}" destId="{E7446875-6CF9-4EE3-AA5F-1A201334F7E5}" srcOrd="5" destOrd="0" presId="urn:microsoft.com/office/officeart/2005/8/layout/pyramid2"/>
    <dgm:cxn modelId="{F99862AD-0182-4819-8294-F91752A79AC1}" type="presParOf" srcId="{3B42CC25-5828-4687-945E-0ADFA5F9F15D}" destId="{27333302-86D6-4F42-8CF2-51F494DDAF67}" srcOrd="6" destOrd="0" presId="urn:microsoft.com/office/officeart/2005/8/layout/pyramid2"/>
    <dgm:cxn modelId="{4C3F6375-2D26-4438-8F4C-4A3AC2E3457E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ctr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有六理</a:t>
          </a:r>
          <a:endParaRPr lang="en-US" altLang="zh-TW" sz="24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心不住內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  <a:sym typeface="Wingdings 2"/>
            </a:rPr>
            <a:t>亦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不行外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空理義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二乘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人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觀心性有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內住六根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外攀六境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息此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入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於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寂定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8EFCFC1-5D9D-420F-A8A9-3AD780BE3768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菩薩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知心性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非有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達根境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空              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名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息分別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心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不住內外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→名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真晏坐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0C05DEC8-AE40-4FDC-976C-ADB651CFB799}" type="par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6A017259-7E75-40B0-8B57-49BDE72935B9}" type="sib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E5D09B70-0D9F-46DC-B3D2-FD6D09879AFB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FC3B0CC0-2BF7-4DAE-AC96-44BB01316094}" type="parTrans" cxnId="{F6EEAB10-6905-4D1F-9E88-D09AA8C3ED16}">
      <dgm:prSet/>
      <dgm:spPr/>
      <dgm:t>
        <a:bodyPr/>
        <a:lstStyle/>
        <a:p>
          <a:endParaRPr lang="zh-TW" altLang="en-US"/>
        </a:p>
      </dgm:t>
    </dgm:pt>
    <dgm:pt modelId="{B364C420-BFF9-400F-8BDE-E108AE9EEB6F}" type="sibTrans" cxnId="{F6EEAB10-6905-4D1F-9E88-D09AA8C3ED16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89183" custScaleY="690972" custLinFactX="38445" custLinFactY="128392" custLinFactNeighborX="100000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 custLinFactY="-7863" custLinFactNeighborX="365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B61F0D5A-D91C-401F-AA76-1B264A20F22F}" srcId="{7D7ECFB6-63C4-4A3D-8FD3-217516384A71}" destId="{38EFCFC1-5D9D-420F-A8A9-3AD780BE3768}" srcOrd="2" destOrd="0" parTransId="{0C05DEC8-AE40-4FDC-976C-ADB651CFB799}" sibTransId="{6A017259-7E75-40B0-8B57-49BDE72935B9}"/>
    <dgm:cxn modelId="{ECF26C63-9158-4B99-A1B0-EB2871767F61}" type="presOf" srcId="{E2F9D09A-A296-4362-A2CA-D45144FB4EE9}" destId="{8AA11240-C55A-4567-A381-A31DE6389762}" srcOrd="0" destOrd="0" presId="urn:microsoft.com/office/officeart/2005/8/layout/list1"/>
    <dgm:cxn modelId="{DC1FE872-EB60-45C8-9501-775FCAEA07D6}" type="presOf" srcId="{38EFCFC1-5D9D-420F-A8A9-3AD780BE3768}" destId="{73391AD4-6FAA-4610-9D94-255D9DB701BF}" srcOrd="0" destOrd="2" presId="urn:microsoft.com/office/officeart/2005/8/layout/list1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EDE76A08-6743-44AD-B105-4D24B187B8A7}" type="presOf" srcId="{7D7ECFB6-63C4-4A3D-8FD3-217516384A71}" destId="{42F643BE-7BF6-4C54-9388-A22647B1C547}" srcOrd="0" destOrd="0" presId="urn:microsoft.com/office/officeart/2005/8/layout/list1"/>
    <dgm:cxn modelId="{5EA27FCB-D71A-4CB9-9017-1562CCFDABE8}" type="presOf" srcId="{0CD379E9-3D0E-4467-A8AE-1A3E2CC9DEB7}" destId="{73391AD4-6FAA-4610-9D94-255D9DB701BF}" srcOrd="0" destOrd="0" presId="urn:microsoft.com/office/officeart/2005/8/layout/list1"/>
    <dgm:cxn modelId="{99A42041-9F9E-406E-B4D4-63A214B0E38A}" type="presOf" srcId="{E5D09B70-0D9F-46DC-B3D2-FD6D09879AFB}" destId="{73391AD4-6FAA-4610-9D94-255D9DB701BF}" srcOrd="0" destOrd="3" presId="urn:microsoft.com/office/officeart/2005/8/layout/list1"/>
    <dgm:cxn modelId="{06F1442E-A6E6-4C90-8BC8-7A0BBFE1D6A5}" type="presOf" srcId="{7D7ECFB6-63C4-4A3D-8FD3-217516384A71}" destId="{BC3F158F-8483-46F9-AAD7-40967368BDEA}" srcOrd="1" destOrd="0" presId="urn:microsoft.com/office/officeart/2005/8/layout/list1"/>
    <dgm:cxn modelId="{F81A6A87-17A2-4BC6-8058-C354AF8E3CD8}" srcId="{7D7ECFB6-63C4-4A3D-8FD3-217516384A71}" destId="{D5002735-9466-4535-9A1B-21E64C10B154}" srcOrd="1" destOrd="0" parTransId="{37194B78-466A-4F98-9D1F-5EDC85632406}" sibTransId="{11A4CD60-142C-45C6-9A8B-01B60BF1CF44}"/>
    <dgm:cxn modelId="{F6EEAB10-6905-4D1F-9E88-D09AA8C3ED16}" srcId="{7D7ECFB6-63C4-4A3D-8FD3-217516384A71}" destId="{E5D09B70-0D9F-46DC-B3D2-FD6D09879AFB}" srcOrd="3" destOrd="0" parTransId="{FC3B0CC0-2BF7-4DAE-AC96-44BB01316094}" sibTransId="{B364C420-BFF9-400F-8BDE-E108AE9EEB6F}"/>
    <dgm:cxn modelId="{93F5860D-568A-48AD-ADBE-23D8EB43FAC8}" type="presOf" srcId="{D5002735-9466-4535-9A1B-21E64C10B154}" destId="{73391AD4-6FAA-4610-9D94-255D9DB701BF}" srcOrd="0" destOrd="1" presId="urn:microsoft.com/office/officeart/2005/8/layout/list1"/>
    <dgm:cxn modelId="{CE5121DA-3ADE-4EDF-90A9-AF06E0D958C6}" type="presParOf" srcId="{8AA11240-C55A-4567-A381-A31DE6389762}" destId="{C3EB9BB9-6CFA-4447-885C-A1D1B54AB614}" srcOrd="0" destOrd="0" presId="urn:microsoft.com/office/officeart/2005/8/layout/list1"/>
    <dgm:cxn modelId="{736042FF-E6F2-479C-B7B7-CA132A323CDA}" type="presParOf" srcId="{C3EB9BB9-6CFA-4447-885C-A1D1B54AB614}" destId="{42F643BE-7BF6-4C54-9388-A22647B1C547}" srcOrd="0" destOrd="0" presId="urn:microsoft.com/office/officeart/2005/8/layout/list1"/>
    <dgm:cxn modelId="{3F16A730-A9ED-4EB1-9168-1EAEA613D5DC}" type="presParOf" srcId="{C3EB9BB9-6CFA-4447-885C-A1D1B54AB614}" destId="{BC3F158F-8483-46F9-AAD7-40967368BDEA}" srcOrd="1" destOrd="0" presId="urn:microsoft.com/office/officeart/2005/8/layout/list1"/>
    <dgm:cxn modelId="{DA670732-CBC6-4FAB-A770-478FFF67093A}" type="presParOf" srcId="{8AA11240-C55A-4567-A381-A31DE6389762}" destId="{7E81C05B-DE28-436A-9229-3D1DB48E03DF}" srcOrd="1" destOrd="0" presId="urn:microsoft.com/office/officeart/2005/8/layout/list1"/>
    <dgm:cxn modelId="{CEFFA992-C138-4D59-B4C7-807B5A1E680D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住</a:t>
          </a:r>
          <a:r>
            <a:rPr lang="en-US" altLang="zh-TW" sz="3600" dirty="0" smtClean="0">
              <a:latin typeface="Arabic Typesetting"/>
              <a:ea typeface="微軟正黑體" pitchFamily="34" charset="-120"/>
              <a:cs typeface="Arabic Typesetting"/>
            </a:rPr>
            <a:t>37</a:t>
          </a:r>
          <a:r>
            <a:rPr lang="zh-TW" altLang="en-US" sz="3600" dirty="0" smtClean="0">
              <a:latin typeface="Arabic Typesetting"/>
              <a:ea typeface="微軟正黑體" pitchFamily="34" charset="-120"/>
              <a:cs typeface="Arabic Typesetting"/>
            </a:rPr>
            <a:t>菩提分法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不離於一切見趣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94861" custLinFactNeighborX="-1267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311749" custLinFactY="-833268" custLinFactNeighborX="81" custLinFactNeighborY="-9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7AE068C2-9018-4AA7-A140-529A174D3685}" type="presOf" srcId="{3A2FB242-EB70-418B-A42D-F404EFDD017F}" destId="{3166FF4D-438F-4C53-B801-432627073F9E}" srcOrd="0" destOrd="0" presId="urn:microsoft.com/office/officeart/2005/8/layout/pyramid2"/>
    <dgm:cxn modelId="{0BB8DB4F-B0F5-4B68-B254-74AD10DFBF8E}" type="presOf" srcId="{16B9FD32-48B0-4009-9E58-94E56E12ABFF}" destId="{27333302-86D6-4F42-8CF2-51F494DDAF67}" srcOrd="0" destOrd="0" presId="urn:microsoft.com/office/officeart/2005/8/layout/pyramid2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9BCB516A-5550-4E91-BC69-5285D1CD1F21}" type="presOf" srcId="{B184292F-C842-4B3E-A2C8-BC84B7C29051}" destId="{06B21A2A-04FF-4CEE-B316-6D311E5793BA}" srcOrd="0" destOrd="0" presId="urn:microsoft.com/office/officeart/2005/8/layout/pyramid2"/>
    <dgm:cxn modelId="{F74DCB37-CE44-405E-98E0-CFC56B80330F}" type="presOf" srcId="{AE08DAA6-166F-4FCF-947E-ABEAB977DEF7}" destId="{463EA67B-D7BD-4F7D-8CE6-F0B39A1B821A}" srcOrd="0" destOrd="0" presId="urn:microsoft.com/office/officeart/2005/8/layout/pyramid2"/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A59DB2F4-27B2-43D5-8122-2C82CD2D2701}" type="presOf" srcId="{AB055B29-17CE-40A5-BB54-047DF7552DDB}" destId="{A0475796-E151-40F2-A78A-ACB847210742}" srcOrd="0" destOrd="0" presId="urn:microsoft.com/office/officeart/2005/8/layout/pyramid2"/>
    <dgm:cxn modelId="{484F18EB-0711-43D9-83E9-12F20AD6D575}" type="presParOf" srcId="{A0475796-E151-40F2-A78A-ACB847210742}" destId="{5C8E6BBD-984B-4610-AA4D-0A4CE211BB1D}" srcOrd="0" destOrd="0" presId="urn:microsoft.com/office/officeart/2005/8/layout/pyramid2"/>
    <dgm:cxn modelId="{C0C371FC-E644-4AE0-9D76-12649D9D5BF8}" type="presParOf" srcId="{A0475796-E151-40F2-A78A-ACB847210742}" destId="{3B42CC25-5828-4687-945E-0ADFA5F9F15D}" srcOrd="1" destOrd="0" presId="urn:microsoft.com/office/officeart/2005/8/layout/pyramid2"/>
    <dgm:cxn modelId="{8DC6652C-2C4C-42BC-853F-93E2DAB04AA1}" type="presParOf" srcId="{3B42CC25-5828-4687-945E-0ADFA5F9F15D}" destId="{463EA67B-D7BD-4F7D-8CE6-F0B39A1B821A}" srcOrd="0" destOrd="0" presId="urn:microsoft.com/office/officeart/2005/8/layout/pyramid2"/>
    <dgm:cxn modelId="{1E4E48F0-6AD1-4FA7-AE7C-9C9DE04A6818}" type="presParOf" srcId="{3B42CC25-5828-4687-945E-0ADFA5F9F15D}" destId="{9A3196A8-2F03-4426-9CC0-65671989C684}" srcOrd="1" destOrd="0" presId="urn:microsoft.com/office/officeart/2005/8/layout/pyramid2"/>
    <dgm:cxn modelId="{1F58E8A0-0B24-4395-ACE3-29AF68823C94}" type="presParOf" srcId="{3B42CC25-5828-4687-945E-0ADFA5F9F15D}" destId="{06B21A2A-04FF-4CEE-B316-6D311E5793BA}" srcOrd="2" destOrd="0" presId="urn:microsoft.com/office/officeart/2005/8/layout/pyramid2"/>
    <dgm:cxn modelId="{FBE28EDF-D021-4338-9876-7E1F92394BDD}" type="presParOf" srcId="{3B42CC25-5828-4687-945E-0ADFA5F9F15D}" destId="{3D34A727-92C7-4380-9F8A-20584CE22394}" srcOrd="3" destOrd="0" presId="urn:microsoft.com/office/officeart/2005/8/layout/pyramid2"/>
    <dgm:cxn modelId="{EB0849A4-805D-4317-B471-0D32ABFE0763}" type="presParOf" srcId="{3B42CC25-5828-4687-945E-0ADFA5F9F15D}" destId="{3166FF4D-438F-4C53-B801-432627073F9E}" srcOrd="4" destOrd="0" presId="urn:microsoft.com/office/officeart/2005/8/layout/pyramid2"/>
    <dgm:cxn modelId="{16C271C3-57B5-470F-B40D-4090600D2287}" type="presParOf" srcId="{3B42CC25-5828-4687-945E-0ADFA5F9F15D}" destId="{E7446875-6CF9-4EE3-AA5F-1A201334F7E5}" srcOrd="5" destOrd="0" presId="urn:microsoft.com/office/officeart/2005/8/layout/pyramid2"/>
    <dgm:cxn modelId="{5253DC7F-5BB6-418C-9358-45FFAE9C6C39}" type="presParOf" srcId="{3B42CC25-5828-4687-945E-0ADFA5F9F15D}" destId="{27333302-86D6-4F42-8CF2-51F494DDAF67}" srcOrd="6" destOrd="0" presId="urn:microsoft.com/office/officeart/2005/8/layout/pyramid2"/>
    <dgm:cxn modelId="{45C8A719-93CF-470E-A8DF-69B0038A7578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釋聲聞品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名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權巧示疾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希問濟生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佛命聲聞令慰大士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彼皆辭退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昔屈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高人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5CEE3869-AF28-46F1-A844-47B9294B6976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今辨彼事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→故名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聲聞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598E50B4-B0ED-4232-B306-162806B7A83C}" type="parTrans" cxnId="{264CA4EB-B87F-40ED-808D-2B2884F4B879}">
      <dgm:prSet/>
      <dgm:spPr/>
    </dgm:pt>
    <dgm:pt modelId="{12F7B0D2-78B0-491E-A1E3-7D74CBDFC494}" type="sibTrans" cxnId="{264CA4EB-B87F-40ED-808D-2B2884F4B879}">
      <dgm:prSet/>
      <dgm:spPr/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108570" custScaleY="8500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AADC096-1F6F-48F2-9906-413A6124A00B}" type="presOf" srcId="{D5002735-9466-4535-9A1B-21E64C10B154}" destId="{73391AD4-6FAA-4610-9D94-255D9DB701BF}" srcOrd="0" destOrd="0" presId="urn:microsoft.com/office/officeart/2005/8/layout/list1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264CA4EB-B87F-40ED-808D-2B2884F4B879}" srcId="{7D7ECFB6-63C4-4A3D-8FD3-217516384A71}" destId="{5CEE3869-AF28-46F1-A844-47B9294B6976}" srcOrd="1" destOrd="0" parTransId="{598E50B4-B0ED-4232-B306-162806B7A83C}" sibTransId="{12F7B0D2-78B0-491E-A1E3-7D74CBDFC494}"/>
    <dgm:cxn modelId="{973E3C9E-D3EF-424E-B3F5-4599C2989211}" type="presOf" srcId="{7D7ECFB6-63C4-4A3D-8FD3-217516384A71}" destId="{42F643BE-7BF6-4C54-9388-A22647B1C547}" srcOrd="0" destOrd="0" presId="urn:microsoft.com/office/officeart/2005/8/layout/list1"/>
    <dgm:cxn modelId="{E7104616-6727-4D4E-838F-2B3EED9AAF78}" type="presOf" srcId="{5CEE3869-AF28-46F1-A844-47B9294B6976}" destId="{73391AD4-6FAA-4610-9D94-255D9DB701BF}" srcOrd="0" destOrd="1" presId="urn:microsoft.com/office/officeart/2005/8/layout/list1"/>
    <dgm:cxn modelId="{F81A6A87-17A2-4BC6-8058-C354AF8E3CD8}" srcId="{7D7ECFB6-63C4-4A3D-8FD3-217516384A71}" destId="{D5002735-9466-4535-9A1B-21E64C10B154}" srcOrd="0" destOrd="0" parTransId="{37194B78-466A-4F98-9D1F-5EDC85632406}" sibTransId="{11A4CD60-142C-45C6-9A8B-01B60BF1CF44}"/>
    <dgm:cxn modelId="{892CAAFF-BE9D-4BD5-88F9-CBDDC230397D}" type="presOf" srcId="{7D7ECFB6-63C4-4A3D-8FD3-217516384A71}" destId="{BC3F158F-8483-46F9-AAD7-40967368BDEA}" srcOrd="1" destOrd="0" presId="urn:microsoft.com/office/officeart/2005/8/layout/list1"/>
    <dgm:cxn modelId="{5DC562C6-FF1C-489D-A48F-581F485FF67B}" type="presOf" srcId="{E2F9D09A-A296-4362-A2CA-D45144FB4EE9}" destId="{8AA11240-C55A-4567-A381-A31DE6389762}" srcOrd="0" destOrd="0" presId="urn:microsoft.com/office/officeart/2005/8/layout/list1"/>
    <dgm:cxn modelId="{41C26498-73DD-4503-A27F-11CD88A3AD7A}" type="presParOf" srcId="{8AA11240-C55A-4567-A381-A31DE6389762}" destId="{C3EB9BB9-6CFA-4447-885C-A1D1B54AB614}" srcOrd="0" destOrd="0" presId="urn:microsoft.com/office/officeart/2005/8/layout/list1"/>
    <dgm:cxn modelId="{CABD8443-5C60-470C-9C72-B1B498F05B81}" type="presParOf" srcId="{C3EB9BB9-6CFA-4447-885C-A1D1B54AB614}" destId="{42F643BE-7BF6-4C54-9388-A22647B1C547}" srcOrd="0" destOrd="0" presId="urn:microsoft.com/office/officeart/2005/8/layout/list1"/>
    <dgm:cxn modelId="{498989F2-CA92-4F5C-91AE-48725AACD6E3}" type="presParOf" srcId="{C3EB9BB9-6CFA-4447-885C-A1D1B54AB614}" destId="{BC3F158F-8483-46F9-AAD7-40967368BDEA}" srcOrd="1" destOrd="0" presId="urn:microsoft.com/office/officeart/2005/8/layout/list1"/>
    <dgm:cxn modelId="{F9230F26-B5C6-4664-8668-1F4760502788}" type="presParOf" srcId="{8AA11240-C55A-4567-A381-A31DE6389762}" destId="{7E81C05B-DE28-436A-9229-3D1DB48E03DF}" srcOrd="1" destOrd="0" presId="urn:microsoft.com/office/officeart/2005/8/layout/list1"/>
    <dgm:cxn modelId="{F2FCAF01-E930-42CE-A8EE-6A05A4A03CD1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ctr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有六理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住</a:t>
          </a:r>
          <a:r>
            <a:rPr lang="en-US" altLang="zh-TW" sz="3600" dirty="0" smtClean="0">
              <a:latin typeface="Arabic Typesetting"/>
              <a:ea typeface="微軟正黑體" pitchFamily="34" charset="-120"/>
              <a:cs typeface="Arabic Typesetting"/>
              <a:sym typeface="Wingdings 2"/>
            </a:rPr>
            <a:t>37</a:t>
          </a:r>
          <a:r>
            <a:rPr lang="zh-TW" altLang="en-US" sz="3600" dirty="0" smtClean="0">
              <a:latin typeface="Arabic Typesetting"/>
              <a:ea typeface="微軟正黑體" pitchFamily="34" charset="-120"/>
              <a:cs typeface="Arabic Typesetting"/>
              <a:sym typeface="Wingdings 2"/>
            </a:rPr>
            <a:t>菩提分法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  <a:sym typeface="Wingdings 2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不離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  <a:sym typeface="Wingdings 2"/>
            </a:rPr>
            <a:t>於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一切見趣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空理義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二乘不能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邪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正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捨邪入正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→名為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8EFCFC1-5D9D-420F-A8A9-3AD780BE3768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菩薩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邪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正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住覺分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不離見趣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→名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真晏坐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0C05DEC8-AE40-4FDC-976C-ADB651CFB799}" type="par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6A017259-7E75-40B0-8B57-49BDE72935B9}" type="sib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E5D09B70-0D9F-46DC-B3D2-FD6D09879AFB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FC3B0CC0-2BF7-4DAE-AC96-44BB01316094}" type="parTrans" cxnId="{F6EEAB10-6905-4D1F-9E88-D09AA8C3ED16}">
      <dgm:prSet/>
      <dgm:spPr/>
      <dgm:t>
        <a:bodyPr/>
        <a:lstStyle/>
        <a:p>
          <a:endParaRPr lang="zh-TW" altLang="en-US"/>
        </a:p>
      </dgm:t>
    </dgm:pt>
    <dgm:pt modelId="{B364C420-BFF9-400F-8BDE-E108AE9EEB6F}" type="sibTrans" cxnId="{F6EEAB10-6905-4D1F-9E88-D09AA8C3ED16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89183" custScaleY="858754" custLinFactX="38445" custLinFactY="128392" custLinFactNeighborX="100000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 custLinFactY="-7863" custLinFactNeighborX="365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F24201C-D81E-49E3-BD87-D26932A5C720}" type="presOf" srcId="{38EFCFC1-5D9D-420F-A8A9-3AD780BE3768}" destId="{73391AD4-6FAA-4610-9D94-255D9DB701BF}" srcOrd="0" destOrd="2" presId="urn:microsoft.com/office/officeart/2005/8/layout/list1"/>
    <dgm:cxn modelId="{F64F8BD2-384C-41E9-A66B-5D99F99A029D}" type="presOf" srcId="{D5002735-9466-4535-9A1B-21E64C10B154}" destId="{73391AD4-6FAA-4610-9D94-255D9DB701BF}" srcOrd="0" destOrd="1" presId="urn:microsoft.com/office/officeart/2005/8/layout/list1"/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C671B339-4FB6-47AF-94FC-635BE3BF8300}" type="presOf" srcId="{E2F9D09A-A296-4362-A2CA-D45144FB4EE9}" destId="{8AA11240-C55A-4567-A381-A31DE6389762}" srcOrd="0" destOrd="0" presId="urn:microsoft.com/office/officeart/2005/8/layout/list1"/>
    <dgm:cxn modelId="{B61F0D5A-D91C-401F-AA76-1B264A20F22F}" srcId="{7D7ECFB6-63C4-4A3D-8FD3-217516384A71}" destId="{38EFCFC1-5D9D-420F-A8A9-3AD780BE3768}" srcOrd="2" destOrd="0" parTransId="{0C05DEC8-AE40-4FDC-976C-ADB651CFB799}" sibTransId="{6A017259-7E75-40B0-8B57-49BDE72935B9}"/>
    <dgm:cxn modelId="{C823D178-FE97-4BD3-ACDF-C52BAB74AD0D}" type="presOf" srcId="{7D7ECFB6-63C4-4A3D-8FD3-217516384A71}" destId="{BC3F158F-8483-46F9-AAD7-40967368BDEA}" srcOrd="1" destOrd="0" presId="urn:microsoft.com/office/officeart/2005/8/layout/list1"/>
    <dgm:cxn modelId="{4FDC4558-D30C-40B9-989A-A4100F3162C1}" type="presOf" srcId="{7D7ECFB6-63C4-4A3D-8FD3-217516384A71}" destId="{42F643BE-7BF6-4C54-9388-A22647B1C547}" srcOrd="0" destOrd="0" presId="urn:microsoft.com/office/officeart/2005/8/layout/list1"/>
    <dgm:cxn modelId="{3BF16F00-F86F-49F2-8340-6CCC42474832}" type="presOf" srcId="{E5D09B70-0D9F-46DC-B3D2-FD6D09879AFB}" destId="{73391AD4-6FAA-4610-9D94-255D9DB701BF}" srcOrd="0" destOrd="3" presId="urn:microsoft.com/office/officeart/2005/8/layout/list1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7D3441C6-7D56-4598-A99D-EE1F31F323C5}" type="presOf" srcId="{0CD379E9-3D0E-4467-A8AE-1A3E2CC9DEB7}" destId="{73391AD4-6FAA-4610-9D94-255D9DB701BF}" srcOrd="0" destOrd="0" presId="urn:microsoft.com/office/officeart/2005/8/layout/list1"/>
    <dgm:cxn modelId="{F81A6A87-17A2-4BC6-8058-C354AF8E3CD8}" srcId="{7D7ECFB6-63C4-4A3D-8FD3-217516384A71}" destId="{D5002735-9466-4535-9A1B-21E64C10B154}" srcOrd="1" destOrd="0" parTransId="{37194B78-466A-4F98-9D1F-5EDC85632406}" sibTransId="{11A4CD60-142C-45C6-9A8B-01B60BF1CF44}"/>
    <dgm:cxn modelId="{F6EEAB10-6905-4D1F-9E88-D09AA8C3ED16}" srcId="{7D7ECFB6-63C4-4A3D-8FD3-217516384A71}" destId="{E5D09B70-0D9F-46DC-B3D2-FD6D09879AFB}" srcOrd="3" destOrd="0" parTransId="{FC3B0CC0-2BF7-4DAE-AC96-44BB01316094}" sibTransId="{B364C420-BFF9-400F-8BDE-E108AE9EEB6F}"/>
    <dgm:cxn modelId="{679C720C-776F-4ABD-B9A7-399498EC0C1F}" type="presParOf" srcId="{8AA11240-C55A-4567-A381-A31DE6389762}" destId="{C3EB9BB9-6CFA-4447-885C-A1D1B54AB614}" srcOrd="0" destOrd="0" presId="urn:microsoft.com/office/officeart/2005/8/layout/list1"/>
    <dgm:cxn modelId="{8B3039BD-4194-44D6-AFC3-2A604E7D67EB}" type="presParOf" srcId="{C3EB9BB9-6CFA-4447-885C-A1D1B54AB614}" destId="{42F643BE-7BF6-4C54-9388-A22647B1C547}" srcOrd="0" destOrd="0" presId="urn:microsoft.com/office/officeart/2005/8/layout/list1"/>
    <dgm:cxn modelId="{D304894E-C2BA-4616-AC26-C10BCFDB9DAB}" type="presParOf" srcId="{C3EB9BB9-6CFA-4447-885C-A1D1B54AB614}" destId="{BC3F158F-8483-46F9-AAD7-40967368BDEA}" srcOrd="1" destOrd="0" presId="urn:microsoft.com/office/officeart/2005/8/layout/list1"/>
    <dgm:cxn modelId="{E4899C76-A0D4-4AB1-B5F2-16F30C7B9C23}" type="presParOf" srcId="{8AA11240-C55A-4567-A381-A31DE6389762}" destId="{7E81C05B-DE28-436A-9229-3D1DB48E03DF}" srcOrd="1" destOrd="0" presId="urn:microsoft.com/office/officeart/2005/8/layout/list1"/>
    <dgm:cxn modelId="{48C29BCB-9791-4AE4-828F-C5CEFCC48474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不捨生死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無煩惱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雖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證涅槃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無所住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94861" custLinFactNeighborX="-1267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311749" custLinFactY="-833268" custLinFactNeighborX="81" custLinFactNeighborY="-9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93594C41-4ADB-42FB-8292-8359E01C951A}" type="presOf" srcId="{16B9FD32-48B0-4009-9E58-94E56E12ABFF}" destId="{27333302-86D6-4F42-8CF2-51F494DDAF67}" srcOrd="0" destOrd="0" presId="urn:microsoft.com/office/officeart/2005/8/layout/pyramid2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C9446774-0EB4-4D34-AB73-065C840B4B5A}" type="presOf" srcId="{AB055B29-17CE-40A5-BB54-047DF7552DDB}" destId="{A0475796-E151-40F2-A78A-ACB847210742}" srcOrd="0" destOrd="0" presId="urn:microsoft.com/office/officeart/2005/8/layout/pyramid2"/>
    <dgm:cxn modelId="{181FFE59-121A-4BFA-B67F-1455FBCD3A37}" type="presOf" srcId="{AE08DAA6-166F-4FCF-947E-ABEAB977DEF7}" destId="{463EA67B-D7BD-4F7D-8CE6-F0B39A1B821A}" srcOrd="0" destOrd="0" presId="urn:microsoft.com/office/officeart/2005/8/layout/pyramid2"/>
    <dgm:cxn modelId="{8D69D876-357E-4F52-A363-25A8669F49D4}" type="presOf" srcId="{3A2FB242-EB70-418B-A42D-F404EFDD017F}" destId="{3166FF4D-438F-4C53-B801-432627073F9E}" srcOrd="0" destOrd="0" presId="urn:microsoft.com/office/officeart/2005/8/layout/pyramid2"/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E6C93CB1-DDC5-4B74-845D-BE5DD119E3A4}" type="presOf" srcId="{B184292F-C842-4B3E-A2C8-BC84B7C29051}" destId="{06B21A2A-04FF-4CEE-B316-6D311E5793BA}" srcOrd="0" destOrd="0" presId="urn:microsoft.com/office/officeart/2005/8/layout/pyramid2"/>
    <dgm:cxn modelId="{D5D51A8C-200D-49E9-896D-661B6C4E07E8}" type="presParOf" srcId="{A0475796-E151-40F2-A78A-ACB847210742}" destId="{5C8E6BBD-984B-4610-AA4D-0A4CE211BB1D}" srcOrd="0" destOrd="0" presId="urn:microsoft.com/office/officeart/2005/8/layout/pyramid2"/>
    <dgm:cxn modelId="{9EC3B5AA-0467-4397-883F-A2E14BA419D6}" type="presParOf" srcId="{A0475796-E151-40F2-A78A-ACB847210742}" destId="{3B42CC25-5828-4687-945E-0ADFA5F9F15D}" srcOrd="1" destOrd="0" presId="urn:microsoft.com/office/officeart/2005/8/layout/pyramid2"/>
    <dgm:cxn modelId="{91254D24-C6F7-4881-BF61-2DEB2F483A03}" type="presParOf" srcId="{3B42CC25-5828-4687-945E-0ADFA5F9F15D}" destId="{463EA67B-D7BD-4F7D-8CE6-F0B39A1B821A}" srcOrd="0" destOrd="0" presId="urn:microsoft.com/office/officeart/2005/8/layout/pyramid2"/>
    <dgm:cxn modelId="{609EECDB-D754-4132-A56B-0602A52A65DA}" type="presParOf" srcId="{3B42CC25-5828-4687-945E-0ADFA5F9F15D}" destId="{9A3196A8-2F03-4426-9CC0-65671989C684}" srcOrd="1" destOrd="0" presId="urn:microsoft.com/office/officeart/2005/8/layout/pyramid2"/>
    <dgm:cxn modelId="{BD2CC6BD-2CB6-4C1C-8179-E91375752FAB}" type="presParOf" srcId="{3B42CC25-5828-4687-945E-0ADFA5F9F15D}" destId="{06B21A2A-04FF-4CEE-B316-6D311E5793BA}" srcOrd="2" destOrd="0" presId="urn:microsoft.com/office/officeart/2005/8/layout/pyramid2"/>
    <dgm:cxn modelId="{3298C3A6-EFFC-4BF6-99F3-E3410F75C1C5}" type="presParOf" srcId="{3B42CC25-5828-4687-945E-0ADFA5F9F15D}" destId="{3D34A727-92C7-4380-9F8A-20584CE22394}" srcOrd="3" destOrd="0" presId="urn:microsoft.com/office/officeart/2005/8/layout/pyramid2"/>
    <dgm:cxn modelId="{E41E1E3D-3C46-4DCD-9381-351EC8482B02}" type="presParOf" srcId="{3B42CC25-5828-4687-945E-0ADFA5F9F15D}" destId="{3166FF4D-438F-4C53-B801-432627073F9E}" srcOrd="4" destOrd="0" presId="urn:microsoft.com/office/officeart/2005/8/layout/pyramid2"/>
    <dgm:cxn modelId="{1C0015C0-6842-48BB-AAAA-2776B93CF29D}" type="presParOf" srcId="{3B42CC25-5828-4687-945E-0ADFA5F9F15D}" destId="{E7446875-6CF9-4EE3-AA5F-1A201334F7E5}" srcOrd="5" destOrd="0" presId="urn:microsoft.com/office/officeart/2005/8/layout/pyramid2"/>
    <dgm:cxn modelId="{554AB3C6-BC73-41D8-BC60-87BD5B531AE9}" type="presParOf" srcId="{3B42CC25-5828-4687-945E-0ADFA5F9F15D}" destId="{27333302-86D6-4F42-8CF2-51F494DDAF67}" srcOrd="6" destOrd="0" presId="urn:microsoft.com/office/officeart/2005/8/layout/pyramid2"/>
    <dgm:cxn modelId="{2CA5F4E9-9D8A-4E1A-B08D-A9BE4454EAF7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ctr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有六理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不捨生死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  <a:sym typeface="Wingdings 2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無煩惱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  <a:sym typeface="Wingdings 2"/>
            </a:rPr>
            <a:t>/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  <a:sym typeface="Wingdings 2"/>
            </a:rPr>
            <a:t>雖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證涅槃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  <a:sym typeface="Wingdings 2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無所住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空理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義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二乘不能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縛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解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斷縛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已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捨生死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證涅槃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已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有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所住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→名為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8EFCFC1-5D9D-420F-A8A9-3AD780BE3768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菩薩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捨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生死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證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涅槃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無住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名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真晏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坐</a:t>
          </a: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0C05DEC8-AE40-4FDC-976C-ADB651CFB799}" type="par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6A017259-7E75-40B0-8B57-49BDE72935B9}" type="sib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E5D09B70-0D9F-46DC-B3D2-FD6D09879AFB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FC3B0CC0-2BF7-4DAE-AC96-44BB01316094}" type="parTrans" cxnId="{F6EEAB10-6905-4D1F-9E88-D09AA8C3ED16}">
      <dgm:prSet/>
      <dgm:spPr/>
      <dgm:t>
        <a:bodyPr/>
        <a:lstStyle/>
        <a:p>
          <a:endParaRPr lang="zh-TW" altLang="en-US"/>
        </a:p>
      </dgm:t>
    </dgm:pt>
    <dgm:pt modelId="{B364C420-BFF9-400F-8BDE-E108AE9EEB6F}" type="sibTrans" cxnId="{F6EEAB10-6905-4D1F-9E88-D09AA8C3ED16}">
      <dgm:prSet/>
      <dgm:spPr/>
      <dgm:t>
        <a:bodyPr/>
        <a:lstStyle/>
        <a:p>
          <a:endParaRPr lang="zh-TW" altLang="en-US"/>
        </a:p>
      </dgm:t>
    </dgm:pt>
    <dgm:pt modelId="{9041929F-C9EA-4BCC-81A0-479DDEB8F142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B2771EB8-15AA-4396-84EA-F6BC12CFDBF0}" type="parTrans" cxnId="{B2613843-B207-403A-991D-121994574724}">
      <dgm:prSet/>
      <dgm:spPr/>
      <dgm:t>
        <a:bodyPr/>
        <a:lstStyle/>
        <a:p>
          <a:endParaRPr lang="zh-TW" altLang="en-US"/>
        </a:p>
      </dgm:t>
    </dgm:pt>
    <dgm:pt modelId="{D63E1623-BB46-4155-BCC7-47BA0814D182}" type="sibTrans" cxnId="{B2613843-B207-403A-991D-121994574724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96506" custScaleY="858754" custLinFactX="34911" custLinFactY="126358" custLinFactNeighborX="100000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 custLinFactY="-7863" custLinFactNeighborX="365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2613843-B207-403A-991D-121994574724}" srcId="{7D7ECFB6-63C4-4A3D-8FD3-217516384A71}" destId="{9041929F-C9EA-4BCC-81A0-479DDEB8F142}" srcOrd="3" destOrd="0" parTransId="{B2771EB8-15AA-4396-84EA-F6BC12CFDBF0}" sibTransId="{D63E1623-BB46-4155-BCC7-47BA0814D182}"/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1FB7D40E-D5CE-4615-8EDA-29CEE7F3E79C}" type="presOf" srcId="{7D7ECFB6-63C4-4A3D-8FD3-217516384A71}" destId="{42F643BE-7BF6-4C54-9388-A22647B1C547}" srcOrd="0" destOrd="0" presId="urn:microsoft.com/office/officeart/2005/8/layout/list1"/>
    <dgm:cxn modelId="{B61F0D5A-D91C-401F-AA76-1B264A20F22F}" srcId="{7D7ECFB6-63C4-4A3D-8FD3-217516384A71}" destId="{38EFCFC1-5D9D-420F-A8A9-3AD780BE3768}" srcOrd="2" destOrd="0" parTransId="{0C05DEC8-AE40-4FDC-976C-ADB651CFB799}" sibTransId="{6A017259-7E75-40B0-8B57-49BDE72935B9}"/>
    <dgm:cxn modelId="{FFB256AB-2B05-4033-B358-C81AA632C609}" type="presOf" srcId="{38EFCFC1-5D9D-420F-A8A9-3AD780BE3768}" destId="{73391AD4-6FAA-4610-9D94-255D9DB701BF}" srcOrd="0" destOrd="2" presId="urn:microsoft.com/office/officeart/2005/8/layout/list1"/>
    <dgm:cxn modelId="{154F00C5-D6F7-45C3-AA0B-FF59A58FD7EF}" type="presOf" srcId="{E5D09B70-0D9F-46DC-B3D2-FD6D09879AFB}" destId="{73391AD4-6FAA-4610-9D94-255D9DB701BF}" srcOrd="0" destOrd="4" presId="urn:microsoft.com/office/officeart/2005/8/layout/list1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CDEA4EA7-FC76-4063-A32C-CFA022CC5FA8}" type="presOf" srcId="{9041929F-C9EA-4BCC-81A0-479DDEB8F142}" destId="{73391AD4-6FAA-4610-9D94-255D9DB701BF}" srcOrd="0" destOrd="3" presId="urn:microsoft.com/office/officeart/2005/8/layout/list1"/>
    <dgm:cxn modelId="{6AD7A64E-397A-41AF-9F40-B425B4E0996A}" type="presOf" srcId="{E2F9D09A-A296-4362-A2CA-D45144FB4EE9}" destId="{8AA11240-C55A-4567-A381-A31DE6389762}" srcOrd="0" destOrd="0" presId="urn:microsoft.com/office/officeart/2005/8/layout/list1"/>
    <dgm:cxn modelId="{436CB757-9080-407B-B7ED-415CFE6E5069}" type="presOf" srcId="{D5002735-9466-4535-9A1B-21E64C10B154}" destId="{73391AD4-6FAA-4610-9D94-255D9DB701BF}" srcOrd="0" destOrd="1" presId="urn:microsoft.com/office/officeart/2005/8/layout/list1"/>
    <dgm:cxn modelId="{0B503E56-E56E-4CE8-AEB9-864CF24D4C30}" type="presOf" srcId="{0CD379E9-3D0E-4467-A8AE-1A3E2CC9DEB7}" destId="{73391AD4-6FAA-4610-9D94-255D9DB701BF}" srcOrd="0" destOrd="0" presId="urn:microsoft.com/office/officeart/2005/8/layout/list1"/>
    <dgm:cxn modelId="{F81A6A87-17A2-4BC6-8058-C354AF8E3CD8}" srcId="{7D7ECFB6-63C4-4A3D-8FD3-217516384A71}" destId="{D5002735-9466-4535-9A1B-21E64C10B154}" srcOrd="1" destOrd="0" parTransId="{37194B78-466A-4F98-9D1F-5EDC85632406}" sibTransId="{11A4CD60-142C-45C6-9A8B-01B60BF1CF44}"/>
    <dgm:cxn modelId="{F6EEAB10-6905-4D1F-9E88-D09AA8C3ED16}" srcId="{7D7ECFB6-63C4-4A3D-8FD3-217516384A71}" destId="{E5D09B70-0D9F-46DC-B3D2-FD6D09879AFB}" srcOrd="4" destOrd="0" parTransId="{FC3B0CC0-2BF7-4DAE-AC96-44BB01316094}" sibTransId="{B364C420-BFF9-400F-8BDE-E108AE9EEB6F}"/>
    <dgm:cxn modelId="{D2F46A74-D680-4CA4-AB73-DB7A8310BD4E}" type="presOf" srcId="{7D7ECFB6-63C4-4A3D-8FD3-217516384A71}" destId="{BC3F158F-8483-46F9-AAD7-40967368BDEA}" srcOrd="1" destOrd="0" presId="urn:microsoft.com/office/officeart/2005/8/layout/list1"/>
    <dgm:cxn modelId="{DB1E990B-D86C-4A0D-8F99-4A5ABC0224FE}" type="presParOf" srcId="{8AA11240-C55A-4567-A381-A31DE6389762}" destId="{C3EB9BB9-6CFA-4447-885C-A1D1B54AB614}" srcOrd="0" destOrd="0" presId="urn:microsoft.com/office/officeart/2005/8/layout/list1"/>
    <dgm:cxn modelId="{54E9104A-7D74-4DF9-B7DC-6A7922B1708E}" type="presParOf" srcId="{C3EB9BB9-6CFA-4447-885C-A1D1B54AB614}" destId="{42F643BE-7BF6-4C54-9388-A22647B1C547}" srcOrd="0" destOrd="0" presId="urn:microsoft.com/office/officeart/2005/8/layout/list1"/>
    <dgm:cxn modelId="{97D29A26-F803-40FF-9A0F-F6147F475A81}" type="presParOf" srcId="{C3EB9BB9-6CFA-4447-885C-A1D1B54AB614}" destId="{BC3F158F-8483-46F9-AAD7-40967368BDEA}" srcOrd="1" destOrd="0" presId="urn:microsoft.com/office/officeart/2005/8/layout/list1"/>
    <dgm:cxn modelId="{0A9AE530-43F2-49FB-BD6C-01B68A5A8D44}" type="presParOf" srcId="{8AA11240-C55A-4567-A381-A31DE6389762}" destId="{7E81C05B-DE28-436A-9229-3D1DB48E03DF}" srcOrd="1" destOrd="0" presId="urn:microsoft.com/office/officeart/2005/8/layout/list1"/>
    <dgm:cxn modelId="{CCF78942-DA45-4DFB-BB8A-CAFAF6E8F9E1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作是言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若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能如是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佛所印可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時我世尊聞是語已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默然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住不能加報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我不任詣彼問疾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496174" custLinFactNeighborX="88" custLinFactNeighborY="-5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667927" custLinFactNeighborX="-2041" custLinFactNeighborY="-7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341081" custLinFactY="-984007" custLinFactNeighborX="1423" custLinFactNeighborY="-10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928D3957-B1F8-412A-BFEF-0BEFE9E08D10}" type="presOf" srcId="{AB055B29-17CE-40A5-BB54-047DF7552DDB}" destId="{A0475796-E151-40F2-A78A-ACB847210742}" srcOrd="0" destOrd="0" presId="urn:microsoft.com/office/officeart/2005/8/layout/pyramid2"/>
    <dgm:cxn modelId="{051444CC-EE04-4E2C-B4A0-BCEAA83898B6}" type="presOf" srcId="{16B9FD32-48B0-4009-9E58-94E56E12ABFF}" destId="{27333302-86D6-4F42-8CF2-51F494DDAF67}" srcOrd="0" destOrd="0" presId="urn:microsoft.com/office/officeart/2005/8/layout/pyramid2"/>
    <dgm:cxn modelId="{4D116A8C-F3E2-4A0F-A779-FB177EE3A482}" type="presOf" srcId="{AE08DAA6-166F-4FCF-947E-ABEAB977DEF7}" destId="{463EA67B-D7BD-4F7D-8CE6-F0B39A1B821A}" srcOrd="0" destOrd="0" presId="urn:microsoft.com/office/officeart/2005/8/layout/pyramid2"/>
    <dgm:cxn modelId="{A6CAB8B9-F6BC-495E-9FD8-C302A9A0B97E}" type="presOf" srcId="{B184292F-C842-4B3E-A2C8-BC84B7C29051}" destId="{06B21A2A-04FF-4CEE-B316-6D311E5793BA}" srcOrd="0" destOrd="0" presId="urn:microsoft.com/office/officeart/2005/8/layout/pyramid2"/>
    <dgm:cxn modelId="{76197327-A312-4C17-A330-A7B90013356D}" type="presOf" srcId="{3A2FB242-EB70-418B-A42D-F404EFDD017F}" destId="{3166FF4D-438F-4C53-B801-432627073F9E}" srcOrd="0" destOrd="0" presId="urn:microsoft.com/office/officeart/2005/8/layout/pyramid2"/>
    <dgm:cxn modelId="{1E82A971-4B97-43B6-B801-CF5CC6031379}" type="presParOf" srcId="{A0475796-E151-40F2-A78A-ACB847210742}" destId="{5C8E6BBD-984B-4610-AA4D-0A4CE211BB1D}" srcOrd="0" destOrd="0" presId="urn:microsoft.com/office/officeart/2005/8/layout/pyramid2"/>
    <dgm:cxn modelId="{3DB1833B-BCEC-4B33-8203-8BA106442659}" type="presParOf" srcId="{A0475796-E151-40F2-A78A-ACB847210742}" destId="{3B42CC25-5828-4687-945E-0ADFA5F9F15D}" srcOrd="1" destOrd="0" presId="urn:microsoft.com/office/officeart/2005/8/layout/pyramid2"/>
    <dgm:cxn modelId="{DECE3C71-761E-432C-8BCE-BAE25630E648}" type="presParOf" srcId="{3B42CC25-5828-4687-945E-0ADFA5F9F15D}" destId="{463EA67B-D7BD-4F7D-8CE6-F0B39A1B821A}" srcOrd="0" destOrd="0" presId="urn:microsoft.com/office/officeart/2005/8/layout/pyramid2"/>
    <dgm:cxn modelId="{60EF73C6-12F6-4DFB-908D-84181CB6DD10}" type="presParOf" srcId="{3B42CC25-5828-4687-945E-0ADFA5F9F15D}" destId="{9A3196A8-2F03-4426-9CC0-65671989C684}" srcOrd="1" destOrd="0" presId="urn:microsoft.com/office/officeart/2005/8/layout/pyramid2"/>
    <dgm:cxn modelId="{81143136-2542-46DC-B097-4B636C4C7A67}" type="presParOf" srcId="{3B42CC25-5828-4687-945E-0ADFA5F9F15D}" destId="{06B21A2A-04FF-4CEE-B316-6D311E5793BA}" srcOrd="2" destOrd="0" presId="urn:microsoft.com/office/officeart/2005/8/layout/pyramid2"/>
    <dgm:cxn modelId="{0BD97245-22E3-4DDB-A574-61075FBBAEEE}" type="presParOf" srcId="{3B42CC25-5828-4687-945E-0ADFA5F9F15D}" destId="{3D34A727-92C7-4380-9F8A-20584CE22394}" srcOrd="3" destOrd="0" presId="urn:microsoft.com/office/officeart/2005/8/layout/pyramid2"/>
    <dgm:cxn modelId="{7FD30A48-3CF6-47C6-B269-BF0ECE7B1855}" type="presParOf" srcId="{3B42CC25-5828-4687-945E-0ADFA5F9F15D}" destId="{3166FF4D-438F-4C53-B801-432627073F9E}" srcOrd="4" destOrd="0" presId="urn:microsoft.com/office/officeart/2005/8/layout/pyramid2"/>
    <dgm:cxn modelId="{C9FB552C-888E-4234-97A0-A48F4FE4A4FB}" type="presParOf" srcId="{3B42CC25-5828-4687-945E-0ADFA5F9F15D}" destId="{E7446875-6CF9-4EE3-AA5F-1A201334F7E5}" srcOrd="5" destOrd="0" presId="urn:microsoft.com/office/officeart/2005/8/layout/pyramid2"/>
    <dgm:cxn modelId="{E25C1F5B-E4C3-4BCB-9900-C219536D349B}" type="presParOf" srcId="{3B42CC25-5828-4687-945E-0ADFA5F9F15D}" destId="{27333302-86D6-4F42-8CF2-51F494DDAF67}" srcOrd="6" destOrd="0" presId="urn:microsoft.com/office/officeart/2005/8/layout/pyramid2"/>
    <dgm:cxn modelId="{516FC534-9DD3-4EC0-9142-4914988BA0D9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爾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世尊知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其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所念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哀愍彼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告大目連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汝應往詣無垢稱問安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其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大目連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白言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世尊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我不堪任詣彼問疾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下大聖慈悲別問令往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大文有三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en-US" altLang="zh-TW" sz="18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初標令問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意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次命十德皆詞不堪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後結聲聞皆辭不詣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佛命大目連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文各有三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初總陳道屈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後結答由詞屈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卑躬請退</a:t>
          </a: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515405" custLinFactNeighborX="-309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665251" custLinFactNeighborX="-2002" custLinFactNeighborY="-7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525995" custLinFactY="-766966" custLinFactNeighborX="1315" custLinFactNeighborY="-8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DEA8851D-F64C-4C73-BEEA-DBC2A8B50AEF}" type="presOf" srcId="{3A2FB242-EB70-418B-A42D-F404EFDD017F}" destId="{3166FF4D-438F-4C53-B801-432627073F9E}" srcOrd="0" destOrd="0" presId="urn:microsoft.com/office/officeart/2005/8/layout/pyramid2"/>
    <dgm:cxn modelId="{19048901-D18F-4BE3-B78A-33DC74896383}" type="presOf" srcId="{AB055B29-17CE-40A5-BB54-047DF7552DDB}" destId="{A0475796-E151-40F2-A78A-ACB847210742}" srcOrd="0" destOrd="0" presId="urn:microsoft.com/office/officeart/2005/8/layout/pyramid2"/>
    <dgm:cxn modelId="{FFF626E2-8183-453F-8818-A4846193907F}" type="presOf" srcId="{16B9FD32-48B0-4009-9E58-94E56E12ABFF}" destId="{27333302-86D6-4F42-8CF2-51F494DDAF67}" srcOrd="0" destOrd="0" presId="urn:microsoft.com/office/officeart/2005/8/layout/pyramid2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14CE544A-75E2-464A-AC06-1B2DA0E0B5FB}" type="presOf" srcId="{AE08DAA6-166F-4FCF-947E-ABEAB977DEF7}" destId="{463EA67B-D7BD-4F7D-8CE6-F0B39A1B821A}" srcOrd="0" destOrd="0" presId="urn:microsoft.com/office/officeart/2005/8/layout/pyramid2"/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2ECE323B-D5CE-4DFF-836C-6120E0B3C1B0}" type="presOf" srcId="{B184292F-C842-4B3E-A2C8-BC84B7C29051}" destId="{06B21A2A-04FF-4CEE-B316-6D311E5793BA}" srcOrd="0" destOrd="0" presId="urn:microsoft.com/office/officeart/2005/8/layout/pyramid2"/>
    <dgm:cxn modelId="{2B7A2722-C7AE-43D5-B5FB-AFFD55271511}" type="presParOf" srcId="{A0475796-E151-40F2-A78A-ACB847210742}" destId="{5C8E6BBD-984B-4610-AA4D-0A4CE211BB1D}" srcOrd="0" destOrd="0" presId="urn:microsoft.com/office/officeart/2005/8/layout/pyramid2"/>
    <dgm:cxn modelId="{7223D67A-149A-45D6-AA0E-DEA6CF989AB3}" type="presParOf" srcId="{A0475796-E151-40F2-A78A-ACB847210742}" destId="{3B42CC25-5828-4687-945E-0ADFA5F9F15D}" srcOrd="1" destOrd="0" presId="urn:microsoft.com/office/officeart/2005/8/layout/pyramid2"/>
    <dgm:cxn modelId="{34BCC86C-026A-464E-A877-B564B60A86E1}" type="presParOf" srcId="{3B42CC25-5828-4687-945E-0ADFA5F9F15D}" destId="{463EA67B-D7BD-4F7D-8CE6-F0B39A1B821A}" srcOrd="0" destOrd="0" presId="urn:microsoft.com/office/officeart/2005/8/layout/pyramid2"/>
    <dgm:cxn modelId="{46F64D4D-1606-4194-BC4C-2A31F069E502}" type="presParOf" srcId="{3B42CC25-5828-4687-945E-0ADFA5F9F15D}" destId="{9A3196A8-2F03-4426-9CC0-65671989C684}" srcOrd="1" destOrd="0" presId="urn:microsoft.com/office/officeart/2005/8/layout/pyramid2"/>
    <dgm:cxn modelId="{DE0EDF72-CB6F-48E1-A9E6-37EABFC94BE4}" type="presParOf" srcId="{3B42CC25-5828-4687-945E-0ADFA5F9F15D}" destId="{06B21A2A-04FF-4CEE-B316-6D311E5793BA}" srcOrd="2" destOrd="0" presId="urn:microsoft.com/office/officeart/2005/8/layout/pyramid2"/>
    <dgm:cxn modelId="{BA04C843-49CA-439B-A95C-827557C454E6}" type="presParOf" srcId="{3B42CC25-5828-4687-945E-0ADFA5F9F15D}" destId="{3D34A727-92C7-4380-9F8A-20584CE22394}" srcOrd="3" destOrd="0" presId="urn:microsoft.com/office/officeart/2005/8/layout/pyramid2"/>
    <dgm:cxn modelId="{54223242-D3E5-4ADD-9185-B38691B65C44}" type="presParOf" srcId="{3B42CC25-5828-4687-945E-0ADFA5F9F15D}" destId="{3166FF4D-438F-4C53-B801-432627073F9E}" srcOrd="4" destOrd="0" presId="urn:microsoft.com/office/officeart/2005/8/layout/pyramid2"/>
    <dgm:cxn modelId="{F80A0921-6949-46B1-B62A-727B0ECD1530}" type="presParOf" srcId="{3B42CC25-5828-4687-945E-0ADFA5F9F15D}" destId="{E7446875-6CF9-4EE3-AA5F-1A201334F7E5}" srcOrd="5" destOrd="0" presId="urn:microsoft.com/office/officeart/2005/8/layout/pyramid2"/>
    <dgm:cxn modelId="{A123CC6F-0DBB-49F2-B8C3-E6B6EB7A2289}" type="presParOf" srcId="{3B42CC25-5828-4687-945E-0ADFA5F9F15D}" destId="{27333302-86D6-4F42-8CF2-51F494DDAF67}" srcOrd="6" destOrd="0" presId="urn:microsoft.com/office/officeart/2005/8/layout/pyramid2"/>
    <dgm:cxn modelId="{AF1865C2-C667-4C58-8B09-215EEECCA8C8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白言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世尊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我不堪任詣彼問疾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所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以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者何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?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▽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憶念我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昔於一時間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入廣嚴城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在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宴四衢道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諸居士演說法要→無垢稱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衢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道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四方道路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名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四衢道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22088" custLinFactNeighborX="704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435547" custLinFactNeighborX="-3313" custLinFactNeighborY="-5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38662" custScaleY="634292" custLinFactY="-651557" custLinFactNeighborX="3765" custLinFactNeighborY="-7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02E1D4F3-470A-4E59-8FEE-6F19535556D5}" type="presOf" srcId="{3A2FB242-EB70-418B-A42D-F404EFDD017F}" destId="{3166FF4D-438F-4C53-B801-432627073F9E}" srcOrd="0" destOrd="0" presId="urn:microsoft.com/office/officeart/2005/8/layout/pyramid2"/>
    <dgm:cxn modelId="{4B9F8C86-0CD1-4D99-98A6-0C61BEB8668E}" type="presOf" srcId="{B184292F-C842-4B3E-A2C8-BC84B7C29051}" destId="{06B21A2A-04FF-4CEE-B316-6D311E5793BA}" srcOrd="0" destOrd="0" presId="urn:microsoft.com/office/officeart/2005/8/layout/pyramid2"/>
    <dgm:cxn modelId="{47086824-74EB-4D87-8856-B4122D9CDD8F}" type="presOf" srcId="{AE08DAA6-166F-4FCF-947E-ABEAB977DEF7}" destId="{463EA67B-D7BD-4F7D-8CE6-F0B39A1B821A}" srcOrd="0" destOrd="0" presId="urn:microsoft.com/office/officeart/2005/8/layout/pyramid2"/>
    <dgm:cxn modelId="{0FB68A85-800D-4989-87BD-B9926D334336}" type="presOf" srcId="{16B9FD32-48B0-4009-9E58-94E56E12ABFF}" destId="{27333302-86D6-4F42-8CF2-51F494DDAF67}" srcOrd="0" destOrd="0" presId="urn:microsoft.com/office/officeart/2005/8/layout/pyramid2"/>
    <dgm:cxn modelId="{5F86AD06-E6DA-40C2-B685-5BE79BD69815}" type="presOf" srcId="{AB055B29-17CE-40A5-BB54-047DF7552DDB}" destId="{A0475796-E151-40F2-A78A-ACB847210742}" srcOrd="0" destOrd="0" presId="urn:microsoft.com/office/officeart/2005/8/layout/pyramid2"/>
    <dgm:cxn modelId="{44E334D7-1033-4529-BFEB-4D40882A3308}" type="presParOf" srcId="{A0475796-E151-40F2-A78A-ACB847210742}" destId="{5C8E6BBD-984B-4610-AA4D-0A4CE211BB1D}" srcOrd="0" destOrd="0" presId="urn:microsoft.com/office/officeart/2005/8/layout/pyramid2"/>
    <dgm:cxn modelId="{7167A067-247F-4A5E-85F5-5A717DB28C63}" type="presParOf" srcId="{A0475796-E151-40F2-A78A-ACB847210742}" destId="{3B42CC25-5828-4687-945E-0ADFA5F9F15D}" srcOrd="1" destOrd="0" presId="urn:microsoft.com/office/officeart/2005/8/layout/pyramid2"/>
    <dgm:cxn modelId="{3B84173D-85C6-48DF-B08D-A5D48DB7D6D6}" type="presParOf" srcId="{3B42CC25-5828-4687-945E-0ADFA5F9F15D}" destId="{463EA67B-D7BD-4F7D-8CE6-F0B39A1B821A}" srcOrd="0" destOrd="0" presId="urn:microsoft.com/office/officeart/2005/8/layout/pyramid2"/>
    <dgm:cxn modelId="{4C591A30-D780-4D04-8824-732E93AAA397}" type="presParOf" srcId="{3B42CC25-5828-4687-945E-0ADFA5F9F15D}" destId="{9A3196A8-2F03-4426-9CC0-65671989C684}" srcOrd="1" destOrd="0" presId="urn:microsoft.com/office/officeart/2005/8/layout/pyramid2"/>
    <dgm:cxn modelId="{4D9418C1-46B5-45EB-B89D-F4AED08B32AB}" type="presParOf" srcId="{3B42CC25-5828-4687-945E-0ADFA5F9F15D}" destId="{06B21A2A-04FF-4CEE-B316-6D311E5793BA}" srcOrd="2" destOrd="0" presId="urn:microsoft.com/office/officeart/2005/8/layout/pyramid2"/>
    <dgm:cxn modelId="{E5953FE2-0EC5-47E2-AF29-D08764A89179}" type="presParOf" srcId="{3B42CC25-5828-4687-945E-0ADFA5F9F15D}" destId="{3D34A727-92C7-4380-9F8A-20584CE22394}" srcOrd="3" destOrd="0" presId="urn:microsoft.com/office/officeart/2005/8/layout/pyramid2"/>
    <dgm:cxn modelId="{34FCB66F-E132-467A-9C12-E7BFEC913F5F}" type="presParOf" srcId="{3B42CC25-5828-4687-945E-0ADFA5F9F15D}" destId="{3166FF4D-438F-4C53-B801-432627073F9E}" srcOrd="4" destOrd="0" presId="urn:microsoft.com/office/officeart/2005/8/layout/pyramid2"/>
    <dgm:cxn modelId="{85260482-1C19-4B03-B0DB-B0D9399426E9}" type="presParOf" srcId="{3B42CC25-5828-4687-945E-0ADFA5F9F15D}" destId="{E7446875-6CF9-4EE3-AA5F-1A201334F7E5}" srcOrd="5" destOrd="0" presId="urn:microsoft.com/office/officeart/2005/8/layout/pyramid2"/>
    <dgm:cxn modelId="{6FA8836D-6739-4175-9A82-083AE14ED17E}" type="presParOf" srcId="{3B42CC25-5828-4687-945E-0ADFA5F9F15D}" destId="{27333302-86D6-4F42-8CF2-51F494DDAF67}" srcOrd="6" destOrd="0" presId="urn:microsoft.com/office/officeart/2005/8/layout/pyramid2"/>
    <dgm:cxn modelId="{3DC95C0D-7E51-4756-91EE-E5706E1A749F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唯大目連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為諸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白衣居士說法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不當應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尊者所說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→夫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說法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應如法說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94861" custLinFactNeighborX="-1267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421262" custLinFactY="-788978" custLinFactNeighborX="3119" custLinFactNeighborY="-8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52D113F7-BF5B-44B5-A42E-DD2BBCBB167F}" type="presOf" srcId="{3A2FB242-EB70-418B-A42D-F404EFDD017F}" destId="{3166FF4D-438F-4C53-B801-432627073F9E}" srcOrd="0" destOrd="0" presId="urn:microsoft.com/office/officeart/2005/8/layout/pyramid2"/>
    <dgm:cxn modelId="{596CFD3C-1F15-4B13-AC1C-62F4439285D6}" type="presOf" srcId="{16B9FD32-48B0-4009-9E58-94E56E12ABFF}" destId="{27333302-86D6-4F42-8CF2-51F494DDAF67}" srcOrd="0" destOrd="0" presId="urn:microsoft.com/office/officeart/2005/8/layout/pyramid2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42E811FD-9941-4E6C-8406-599FBC42528B}" type="presOf" srcId="{AB055B29-17CE-40A5-BB54-047DF7552DDB}" destId="{A0475796-E151-40F2-A78A-ACB847210742}" srcOrd="0" destOrd="0" presId="urn:microsoft.com/office/officeart/2005/8/layout/pyramid2"/>
    <dgm:cxn modelId="{7EEA711D-A803-4F2F-9CA6-3014415629C7}" type="presOf" srcId="{AE08DAA6-166F-4FCF-947E-ABEAB977DEF7}" destId="{463EA67B-D7BD-4F7D-8CE6-F0B39A1B821A}" srcOrd="0" destOrd="0" presId="urn:microsoft.com/office/officeart/2005/8/layout/pyramid2"/>
    <dgm:cxn modelId="{469ADBF8-164D-45F6-BCEC-8C659060D400}" type="presOf" srcId="{B184292F-C842-4B3E-A2C8-BC84B7C29051}" destId="{06B21A2A-04FF-4CEE-B316-6D311E5793BA}" srcOrd="0" destOrd="0" presId="urn:microsoft.com/office/officeart/2005/8/layout/pyramid2"/>
    <dgm:cxn modelId="{7A877782-52E8-4ACE-B353-1333D7A66909}" type="presParOf" srcId="{A0475796-E151-40F2-A78A-ACB847210742}" destId="{5C8E6BBD-984B-4610-AA4D-0A4CE211BB1D}" srcOrd="0" destOrd="0" presId="urn:microsoft.com/office/officeart/2005/8/layout/pyramid2"/>
    <dgm:cxn modelId="{6B89EB49-5ED8-4BFC-ACCE-ECC3F237E423}" type="presParOf" srcId="{A0475796-E151-40F2-A78A-ACB847210742}" destId="{3B42CC25-5828-4687-945E-0ADFA5F9F15D}" srcOrd="1" destOrd="0" presId="urn:microsoft.com/office/officeart/2005/8/layout/pyramid2"/>
    <dgm:cxn modelId="{612D53E8-FA74-4496-8349-F98AED505C7F}" type="presParOf" srcId="{3B42CC25-5828-4687-945E-0ADFA5F9F15D}" destId="{463EA67B-D7BD-4F7D-8CE6-F0B39A1B821A}" srcOrd="0" destOrd="0" presId="urn:microsoft.com/office/officeart/2005/8/layout/pyramid2"/>
    <dgm:cxn modelId="{B8219F92-458D-4AC5-9C42-BDF727B46D1E}" type="presParOf" srcId="{3B42CC25-5828-4687-945E-0ADFA5F9F15D}" destId="{9A3196A8-2F03-4426-9CC0-65671989C684}" srcOrd="1" destOrd="0" presId="urn:microsoft.com/office/officeart/2005/8/layout/pyramid2"/>
    <dgm:cxn modelId="{F483AEA2-EF14-4D30-B5A0-AA9E4E0CD570}" type="presParOf" srcId="{3B42CC25-5828-4687-945E-0ADFA5F9F15D}" destId="{06B21A2A-04FF-4CEE-B316-6D311E5793BA}" srcOrd="2" destOrd="0" presId="urn:microsoft.com/office/officeart/2005/8/layout/pyramid2"/>
    <dgm:cxn modelId="{FA3DF72A-ADB8-41F4-8735-CCFC696F4B8A}" type="presParOf" srcId="{3B42CC25-5828-4687-945E-0ADFA5F9F15D}" destId="{3D34A727-92C7-4380-9F8A-20584CE22394}" srcOrd="3" destOrd="0" presId="urn:microsoft.com/office/officeart/2005/8/layout/pyramid2"/>
    <dgm:cxn modelId="{5C554E02-9DB4-4F0B-9DEE-1EACE8272877}" type="presParOf" srcId="{3B42CC25-5828-4687-945E-0ADFA5F9F15D}" destId="{3166FF4D-438F-4C53-B801-432627073F9E}" srcOrd="4" destOrd="0" presId="urn:microsoft.com/office/officeart/2005/8/layout/pyramid2"/>
    <dgm:cxn modelId="{E73ECBE0-74DD-4243-B2E2-DF5615D50E83}" type="presParOf" srcId="{3B42CC25-5828-4687-945E-0ADFA5F9F15D}" destId="{E7446875-6CF9-4EE3-AA5F-1A201334F7E5}" srcOrd="5" destOrd="0" presId="urn:microsoft.com/office/officeart/2005/8/layout/pyramid2"/>
    <dgm:cxn modelId="{6315DF7F-3695-45FD-9EAA-EE01A9874B2D}" type="presParOf" srcId="{3B42CC25-5828-4687-945E-0ADFA5F9F15D}" destId="{27333302-86D6-4F42-8CF2-51F494DDAF67}" srcOrd="6" destOrd="0" presId="urn:microsoft.com/office/officeart/2005/8/layout/pyramid2"/>
    <dgm:cxn modelId="{0D1E7576-53C5-4645-B7B0-4B6693EF41D5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ctr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八百居士發心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等是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不當應如尊所說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意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言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如尊者說法道理不當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7EC747AB-11C8-4F61-A34B-BC11D790A88C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當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契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也→言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不契理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→名為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不當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AD78303D-2249-45D7-9977-D20BBB0B1673}" type="parTrans" cxnId="{93ADBAF4-034B-4A6A-852A-D4EACCB50B58}">
      <dgm:prSet/>
      <dgm:spPr/>
      <dgm:t>
        <a:bodyPr/>
        <a:lstStyle/>
        <a:p>
          <a:endParaRPr lang="zh-TW" altLang="en-US"/>
        </a:p>
      </dgm:t>
    </dgm:pt>
    <dgm:pt modelId="{61ABDFE6-4187-497A-86EA-66B5ED9B7A15}" type="sibTrans" cxnId="{93ADBAF4-034B-4A6A-852A-D4EACCB50B58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79274" custScaleY="684520" custLinFactX="46749" custLinFactNeighborX="100000" custLinFactNeighborY="85606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 custLinFactY="27088" custLinFactNeighborX="414" custLinFactNeighborY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A7E48FD4-DFD9-40BA-AF22-C3D7F21E18CE}" type="presOf" srcId="{7D7ECFB6-63C4-4A3D-8FD3-217516384A71}" destId="{42F643BE-7BF6-4C54-9388-A22647B1C547}" srcOrd="0" destOrd="0" presId="urn:microsoft.com/office/officeart/2005/8/layout/list1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C16A8311-F2E3-46EB-97CA-9A91BEFCA03A}" type="presOf" srcId="{0CD379E9-3D0E-4467-A8AE-1A3E2CC9DEB7}" destId="{73391AD4-6FAA-4610-9D94-255D9DB701BF}" srcOrd="0" destOrd="0" presId="urn:microsoft.com/office/officeart/2005/8/layout/list1"/>
    <dgm:cxn modelId="{408FFC84-1378-45E6-A56A-2AAD8E4619CC}" type="presOf" srcId="{D5002735-9466-4535-9A1B-21E64C10B154}" destId="{73391AD4-6FAA-4610-9D94-255D9DB701BF}" srcOrd="0" destOrd="1" presId="urn:microsoft.com/office/officeart/2005/8/layout/list1"/>
    <dgm:cxn modelId="{7C0AE3BE-8351-4193-A56E-585A30C5876D}" type="presOf" srcId="{7EC747AB-11C8-4F61-A34B-BC11D790A88C}" destId="{73391AD4-6FAA-4610-9D94-255D9DB701BF}" srcOrd="0" destOrd="2" presId="urn:microsoft.com/office/officeart/2005/8/layout/list1"/>
    <dgm:cxn modelId="{6088C5CF-AF3A-49F5-9A32-FA2828C73F6E}" type="presOf" srcId="{E2F9D09A-A296-4362-A2CA-D45144FB4EE9}" destId="{8AA11240-C55A-4567-A381-A31DE6389762}" srcOrd="0" destOrd="0" presId="urn:microsoft.com/office/officeart/2005/8/layout/list1"/>
    <dgm:cxn modelId="{04D4B305-51CA-4C34-AA15-5C6CCA002611}" type="presOf" srcId="{7D7ECFB6-63C4-4A3D-8FD3-217516384A71}" destId="{BC3F158F-8483-46F9-AAD7-40967368BDEA}" srcOrd="1" destOrd="0" presId="urn:microsoft.com/office/officeart/2005/8/layout/list1"/>
    <dgm:cxn modelId="{F81A6A87-17A2-4BC6-8058-C354AF8E3CD8}" srcId="{7D7ECFB6-63C4-4A3D-8FD3-217516384A71}" destId="{D5002735-9466-4535-9A1B-21E64C10B154}" srcOrd="1" destOrd="0" parTransId="{37194B78-466A-4F98-9D1F-5EDC85632406}" sibTransId="{11A4CD60-142C-45C6-9A8B-01B60BF1CF44}"/>
    <dgm:cxn modelId="{93ADBAF4-034B-4A6A-852A-D4EACCB50B58}" srcId="{7D7ECFB6-63C4-4A3D-8FD3-217516384A71}" destId="{7EC747AB-11C8-4F61-A34B-BC11D790A88C}" srcOrd="2" destOrd="0" parTransId="{AD78303D-2249-45D7-9977-D20BBB0B1673}" sibTransId="{61ABDFE6-4187-497A-86EA-66B5ED9B7A15}"/>
    <dgm:cxn modelId="{819CFF9D-E8D7-4554-82B1-D377E5D9B7D4}" type="presParOf" srcId="{8AA11240-C55A-4567-A381-A31DE6389762}" destId="{C3EB9BB9-6CFA-4447-885C-A1D1B54AB614}" srcOrd="0" destOrd="0" presId="urn:microsoft.com/office/officeart/2005/8/layout/list1"/>
    <dgm:cxn modelId="{F12D5F65-1964-405A-BC5D-F7C46E918E4E}" type="presParOf" srcId="{C3EB9BB9-6CFA-4447-885C-A1D1B54AB614}" destId="{42F643BE-7BF6-4C54-9388-A22647B1C547}" srcOrd="0" destOrd="0" presId="urn:microsoft.com/office/officeart/2005/8/layout/list1"/>
    <dgm:cxn modelId="{53A58C10-148F-4460-8F66-FD65DEA68AE3}" type="presParOf" srcId="{C3EB9BB9-6CFA-4447-885C-A1D1B54AB614}" destId="{BC3F158F-8483-46F9-AAD7-40967368BDEA}" srcOrd="1" destOrd="0" presId="urn:microsoft.com/office/officeart/2005/8/layout/list1"/>
    <dgm:cxn modelId="{319B7F26-9792-4944-AB9A-A901561E227E}" type="presParOf" srcId="{8AA11240-C55A-4567-A381-A31DE6389762}" destId="{7E81C05B-DE28-436A-9229-3D1DB48E03DF}" srcOrd="1" destOrd="0" presId="urn:microsoft.com/office/officeart/2005/8/layout/list1"/>
    <dgm:cxn modelId="{5156DA1E-3870-44D4-A7D1-B1707D50D79E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大目連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我問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云何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如法說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耶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?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答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言→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法無有我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離我垢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無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有情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離情塵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法無命者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離生死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法無補特伽羅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前後際斷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故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62057" custLinFactNeighborX="396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421262" custLinFactY="-788978" custLinFactNeighborX="3119" custLinFactNeighborY="-8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586EAC8A-964B-466A-95A5-B919F1434886}" type="presOf" srcId="{AB055B29-17CE-40A5-BB54-047DF7552DDB}" destId="{A0475796-E151-40F2-A78A-ACB847210742}" srcOrd="0" destOrd="0" presId="urn:microsoft.com/office/officeart/2005/8/layout/pyramid2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3831D703-20C8-4A89-B3C5-F4F4927B3EFB}" type="presOf" srcId="{16B9FD32-48B0-4009-9E58-94E56E12ABFF}" destId="{27333302-86D6-4F42-8CF2-51F494DDAF67}" srcOrd="0" destOrd="0" presId="urn:microsoft.com/office/officeart/2005/8/layout/pyramid2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95488B23-11B4-4BB5-943E-E47AD8494B64}" type="presOf" srcId="{B184292F-C842-4B3E-A2C8-BC84B7C29051}" destId="{06B21A2A-04FF-4CEE-B316-6D311E5793BA}" srcOrd="0" destOrd="0" presId="urn:microsoft.com/office/officeart/2005/8/layout/pyramid2"/>
    <dgm:cxn modelId="{98A939F7-01EB-4024-A2D1-B84A5776C696}" type="presOf" srcId="{AE08DAA6-166F-4FCF-947E-ABEAB977DEF7}" destId="{463EA67B-D7BD-4F7D-8CE6-F0B39A1B821A}" srcOrd="0" destOrd="0" presId="urn:microsoft.com/office/officeart/2005/8/layout/pyramid2"/>
    <dgm:cxn modelId="{B2820ADE-4D0A-4A04-84C2-C3A746FF6983}" type="presOf" srcId="{3A2FB242-EB70-418B-A42D-F404EFDD017F}" destId="{3166FF4D-438F-4C53-B801-432627073F9E}" srcOrd="0" destOrd="0" presId="urn:microsoft.com/office/officeart/2005/8/layout/pyramid2"/>
    <dgm:cxn modelId="{0A5CAB92-41DA-48D3-BB8F-BA406F717435}" type="presParOf" srcId="{A0475796-E151-40F2-A78A-ACB847210742}" destId="{5C8E6BBD-984B-4610-AA4D-0A4CE211BB1D}" srcOrd="0" destOrd="0" presId="urn:microsoft.com/office/officeart/2005/8/layout/pyramid2"/>
    <dgm:cxn modelId="{F478A0AC-CBC0-4245-92A4-DCAB06CEA565}" type="presParOf" srcId="{A0475796-E151-40F2-A78A-ACB847210742}" destId="{3B42CC25-5828-4687-945E-0ADFA5F9F15D}" srcOrd="1" destOrd="0" presId="urn:microsoft.com/office/officeart/2005/8/layout/pyramid2"/>
    <dgm:cxn modelId="{F6C4D59D-EB92-467C-A182-2784E7A475A0}" type="presParOf" srcId="{3B42CC25-5828-4687-945E-0ADFA5F9F15D}" destId="{463EA67B-D7BD-4F7D-8CE6-F0B39A1B821A}" srcOrd="0" destOrd="0" presId="urn:microsoft.com/office/officeart/2005/8/layout/pyramid2"/>
    <dgm:cxn modelId="{01C3E70D-A486-484B-9D86-9606D35269FD}" type="presParOf" srcId="{3B42CC25-5828-4687-945E-0ADFA5F9F15D}" destId="{9A3196A8-2F03-4426-9CC0-65671989C684}" srcOrd="1" destOrd="0" presId="urn:microsoft.com/office/officeart/2005/8/layout/pyramid2"/>
    <dgm:cxn modelId="{410F96FA-2F67-4C3D-9C9F-4EF119D62E4C}" type="presParOf" srcId="{3B42CC25-5828-4687-945E-0ADFA5F9F15D}" destId="{06B21A2A-04FF-4CEE-B316-6D311E5793BA}" srcOrd="2" destOrd="0" presId="urn:microsoft.com/office/officeart/2005/8/layout/pyramid2"/>
    <dgm:cxn modelId="{E2EACB06-6E79-4686-A1B8-96395F27AF1E}" type="presParOf" srcId="{3B42CC25-5828-4687-945E-0ADFA5F9F15D}" destId="{3D34A727-92C7-4380-9F8A-20584CE22394}" srcOrd="3" destOrd="0" presId="urn:microsoft.com/office/officeart/2005/8/layout/pyramid2"/>
    <dgm:cxn modelId="{8787B8E9-05D5-49A1-A175-F9CB7D228433}" type="presParOf" srcId="{3B42CC25-5828-4687-945E-0ADFA5F9F15D}" destId="{3166FF4D-438F-4C53-B801-432627073F9E}" srcOrd="4" destOrd="0" presId="urn:microsoft.com/office/officeart/2005/8/layout/pyramid2"/>
    <dgm:cxn modelId="{CED0D470-51EE-490C-8695-EC8BE28EC227}" type="presParOf" srcId="{3B42CC25-5828-4687-945E-0ADFA5F9F15D}" destId="{E7446875-6CF9-4EE3-AA5F-1A201334F7E5}" srcOrd="5" destOrd="0" presId="urn:microsoft.com/office/officeart/2005/8/layout/pyramid2"/>
    <dgm:cxn modelId="{E499369B-D1C2-4BE4-94B2-5738CCFDB19B}" type="presParOf" srcId="{3B42CC25-5828-4687-945E-0ADFA5F9F15D}" destId="{27333302-86D6-4F42-8CF2-51F494DDAF67}" srcOrd="6" destOrd="0" presId="urn:microsoft.com/office/officeart/2005/8/layout/pyramid2"/>
    <dgm:cxn modelId="{63DB8CA7-A3BE-42FC-BAFE-653C23CD03E2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b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初明無我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後結無我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明無我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中復二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初明眾生無我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後明法無我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→此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明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眾生無我◎三世五蘊本無有我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無我計執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我增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垢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→故言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污本性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  <a:sym typeface="Wingdings 2"/>
            </a:rPr>
            <a:t>故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8EFCFC1-5D9D-420F-A8A9-3AD780BE3768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過去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  <a:sym typeface="Wingdings 2"/>
            </a:rPr>
            <a:t>諸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法本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  <a:sym typeface="Wingdings 2"/>
            </a:rPr>
            <a:t>無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有情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執為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有情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塵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染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0C05DEC8-AE40-4FDC-976C-ADB651CFB799}" type="par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6A017259-7E75-40B0-8B57-49BDE72935B9}" type="sib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51813228-D700-449B-8F9C-2717C494EC7A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現在諸法本無命者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執為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命者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增生死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現壽存活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命者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執為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實有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→即是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執有實生死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)/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或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彼執現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有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有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死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故有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命者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今離生死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無命者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630E92FE-748C-42A1-A596-BD9ABA6B3898}" type="parTrans" cxnId="{161C2095-5FB1-40A0-9AC7-53BF1506278C}">
      <dgm:prSet/>
      <dgm:spPr/>
      <dgm:t>
        <a:bodyPr/>
        <a:lstStyle/>
        <a:p>
          <a:endParaRPr lang="zh-TW" altLang="en-US"/>
        </a:p>
      </dgm:t>
    </dgm:pt>
    <dgm:pt modelId="{F8B63128-45DD-4EEF-AA1A-C14498F98EA6}" type="sibTrans" cxnId="{161C2095-5FB1-40A0-9AC7-53BF1506278C}">
      <dgm:prSet/>
      <dgm:spPr/>
      <dgm:t>
        <a:bodyPr/>
        <a:lstStyle/>
        <a:p>
          <a:endParaRPr lang="zh-TW" altLang="en-US"/>
        </a:p>
      </dgm:t>
    </dgm:pt>
    <dgm:pt modelId="{913A2511-A6FA-4855-AE5C-61D8362D1522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未來諸法無數取趣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執有現在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前際命根斷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已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生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於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後際六道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中→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斷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者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空無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義→既都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無前後實際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何得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有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實數取趣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耶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?!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34395474-0B20-4160-B8E6-3FD1CF736280}" type="parTrans" cxnId="{10254F36-B7C6-40DB-92C6-C43B35298265}">
      <dgm:prSet/>
      <dgm:spPr/>
      <dgm:t>
        <a:bodyPr/>
        <a:lstStyle/>
        <a:p>
          <a:endParaRPr lang="zh-TW" altLang="en-US"/>
        </a:p>
      </dgm:t>
    </dgm:pt>
    <dgm:pt modelId="{CD9A22CB-30CB-46CD-8D0C-CD175825F11A}" type="sibTrans" cxnId="{10254F36-B7C6-40DB-92C6-C43B35298265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79274" custScaleY="1075362" custLinFactX="46749" custLinFactNeighborX="100000" custLinFactNeighborY="85606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 custLinFactY="-1647" custLinFactNeighborX="-1501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61F0D5A-D91C-401F-AA76-1B264A20F22F}" srcId="{7D7ECFB6-63C4-4A3D-8FD3-217516384A71}" destId="{38EFCFC1-5D9D-420F-A8A9-3AD780BE3768}" srcOrd="2" destOrd="0" parTransId="{0C05DEC8-AE40-4FDC-976C-ADB651CFB799}" sibTransId="{6A017259-7E75-40B0-8B57-49BDE72935B9}"/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10254F36-B7C6-40DB-92C6-C43B35298265}" srcId="{7D7ECFB6-63C4-4A3D-8FD3-217516384A71}" destId="{913A2511-A6FA-4855-AE5C-61D8362D1522}" srcOrd="4" destOrd="0" parTransId="{34395474-0B20-4160-B8E6-3FD1CF736280}" sibTransId="{CD9A22CB-30CB-46CD-8D0C-CD175825F11A}"/>
    <dgm:cxn modelId="{720D6964-5D8A-4BCB-A993-1A83E00950EC}" type="presOf" srcId="{7D7ECFB6-63C4-4A3D-8FD3-217516384A71}" destId="{BC3F158F-8483-46F9-AAD7-40967368BDEA}" srcOrd="1" destOrd="0" presId="urn:microsoft.com/office/officeart/2005/8/layout/list1"/>
    <dgm:cxn modelId="{61818FF2-DE92-4A42-898B-F8658DFA9A1E}" type="presOf" srcId="{E2F9D09A-A296-4362-A2CA-D45144FB4EE9}" destId="{8AA11240-C55A-4567-A381-A31DE6389762}" srcOrd="0" destOrd="0" presId="urn:microsoft.com/office/officeart/2005/8/layout/list1"/>
    <dgm:cxn modelId="{161C2095-5FB1-40A0-9AC7-53BF1506278C}" srcId="{7D7ECFB6-63C4-4A3D-8FD3-217516384A71}" destId="{51813228-D700-449B-8F9C-2717C494EC7A}" srcOrd="3" destOrd="0" parTransId="{630E92FE-748C-42A1-A596-BD9ABA6B3898}" sibTransId="{F8B63128-45DD-4EEF-AA1A-C14498F98EA6}"/>
    <dgm:cxn modelId="{F81A6A87-17A2-4BC6-8058-C354AF8E3CD8}" srcId="{7D7ECFB6-63C4-4A3D-8FD3-217516384A71}" destId="{D5002735-9466-4535-9A1B-21E64C10B154}" srcOrd="1" destOrd="0" parTransId="{37194B78-466A-4F98-9D1F-5EDC85632406}" sibTransId="{11A4CD60-142C-45C6-9A8B-01B60BF1CF44}"/>
    <dgm:cxn modelId="{A23F7F93-3073-46D1-8ED7-2997C9A880C7}" type="presOf" srcId="{D5002735-9466-4535-9A1B-21E64C10B154}" destId="{73391AD4-6FAA-4610-9D94-255D9DB701BF}" srcOrd="0" destOrd="1" presId="urn:microsoft.com/office/officeart/2005/8/layout/list1"/>
    <dgm:cxn modelId="{68B23E48-571A-48B1-8B71-6DA0704AA4F2}" type="presOf" srcId="{913A2511-A6FA-4855-AE5C-61D8362D1522}" destId="{73391AD4-6FAA-4610-9D94-255D9DB701BF}" srcOrd="0" destOrd="4" presId="urn:microsoft.com/office/officeart/2005/8/layout/list1"/>
    <dgm:cxn modelId="{C600DBCF-2643-4B42-8C8B-0C2A3EF614B7}" type="presOf" srcId="{0CD379E9-3D0E-4467-A8AE-1A3E2CC9DEB7}" destId="{73391AD4-6FAA-4610-9D94-255D9DB701BF}" srcOrd="0" destOrd="0" presId="urn:microsoft.com/office/officeart/2005/8/layout/list1"/>
    <dgm:cxn modelId="{CFA1B814-6AD8-47DF-BC7C-8430A804B193}" type="presOf" srcId="{51813228-D700-449B-8F9C-2717C494EC7A}" destId="{73391AD4-6FAA-4610-9D94-255D9DB701BF}" srcOrd="0" destOrd="3" presId="urn:microsoft.com/office/officeart/2005/8/layout/list1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5F71C224-8E68-4A9D-9BA2-B1AD75A87787}" type="presOf" srcId="{7D7ECFB6-63C4-4A3D-8FD3-217516384A71}" destId="{42F643BE-7BF6-4C54-9388-A22647B1C547}" srcOrd="0" destOrd="0" presId="urn:microsoft.com/office/officeart/2005/8/layout/list1"/>
    <dgm:cxn modelId="{E2EE723A-24A3-4700-A912-FEF5F831A58B}" type="presOf" srcId="{38EFCFC1-5D9D-420F-A8A9-3AD780BE3768}" destId="{73391AD4-6FAA-4610-9D94-255D9DB701BF}" srcOrd="0" destOrd="2" presId="urn:microsoft.com/office/officeart/2005/8/layout/list1"/>
    <dgm:cxn modelId="{B07E6BFB-B517-4A66-9A2C-8A793BC77F7F}" type="presParOf" srcId="{8AA11240-C55A-4567-A381-A31DE6389762}" destId="{C3EB9BB9-6CFA-4447-885C-A1D1B54AB614}" srcOrd="0" destOrd="0" presId="urn:microsoft.com/office/officeart/2005/8/layout/list1"/>
    <dgm:cxn modelId="{A35DC5BC-E402-476A-8BF2-982661A78C89}" type="presParOf" srcId="{C3EB9BB9-6CFA-4447-885C-A1D1B54AB614}" destId="{42F643BE-7BF6-4C54-9388-A22647B1C547}" srcOrd="0" destOrd="0" presId="urn:microsoft.com/office/officeart/2005/8/layout/list1"/>
    <dgm:cxn modelId="{77D561F8-1492-4B68-8A51-8C99056A4353}" type="presParOf" srcId="{C3EB9BB9-6CFA-4447-885C-A1D1B54AB614}" destId="{BC3F158F-8483-46F9-AAD7-40967368BDEA}" srcOrd="1" destOrd="0" presId="urn:microsoft.com/office/officeart/2005/8/layout/list1"/>
    <dgm:cxn modelId="{F52B3DF2-8609-491A-91FE-58D72078BA33}" type="presParOf" srcId="{8AA11240-C55A-4567-A381-A31DE6389762}" destId="{7E81C05B-DE28-436A-9229-3D1DB48E03DF}" srcOrd="1" destOrd="0" presId="urn:microsoft.com/office/officeart/2005/8/layout/list1"/>
    <dgm:cxn modelId="{80208402-AC85-4E5D-BE54-FDF13C0CE20E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作是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思惟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我嬰斯疾寢頓于牀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世尊大悲寧不垂愍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不遣人來問疾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?!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>
            <a:lnSpc>
              <a:spcPts val="3600"/>
            </a:lnSpc>
            <a:spcAft>
              <a:spcPts val="0"/>
            </a:spcAft>
          </a:pPr>
          <a:r>
            <a:rPr lang="zh-TW" altLang="en-US" sz="24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寢者眠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頓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因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示臥危篤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招問疾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故 </a:t>
          </a: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12871" custScaleY="2000000" custLinFactY="-290288" custLinFactNeighborX="343" custLinFactNeighborY="-3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05480" custScaleY="1207246" custLinFactY="-251121" custLinFactNeighborX="-1101" custLinFactNeighborY="-3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185333" custScaleY="875229" custLinFactY="-259929" custLinFactNeighborX="1958" custLinFactNeighborY="-3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05014" custScaleY="828955" custLinFactY="-239454" custLinFactNeighborX="542" custLinFactNeighborY="-3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84F90C8F-3372-4D78-994A-4D7F5A9151F9}" type="presOf" srcId="{AB055B29-17CE-40A5-BB54-047DF7552DDB}" destId="{A0475796-E151-40F2-A78A-ACB847210742}" srcOrd="0" destOrd="0" presId="urn:microsoft.com/office/officeart/2005/8/layout/pyramid2"/>
    <dgm:cxn modelId="{2F8ABC5D-43DB-4E89-9794-75BF7353F016}" type="presOf" srcId="{3A2FB242-EB70-418B-A42D-F404EFDD017F}" destId="{3166FF4D-438F-4C53-B801-432627073F9E}" srcOrd="0" destOrd="0" presId="urn:microsoft.com/office/officeart/2005/8/layout/pyramid2"/>
    <dgm:cxn modelId="{5E393D71-16F3-45E8-B6ED-E0BE33EDE9D3}" type="presOf" srcId="{AE08DAA6-166F-4FCF-947E-ABEAB977DEF7}" destId="{463EA67B-D7BD-4F7D-8CE6-F0B39A1B821A}" srcOrd="0" destOrd="0" presId="urn:microsoft.com/office/officeart/2005/8/layout/pyramid2"/>
    <dgm:cxn modelId="{D0E7E6F0-BE34-4028-ADA5-24A26C130862}" type="presOf" srcId="{16B9FD32-48B0-4009-9E58-94E56E12ABFF}" destId="{27333302-86D6-4F42-8CF2-51F494DDAF67}" srcOrd="0" destOrd="0" presId="urn:microsoft.com/office/officeart/2005/8/layout/pyramid2"/>
    <dgm:cxn modelId="{BB35AF52-447A-4559-8F4C-660C06C8856B}" type="presOf" srcId="{B184292F-C842-4B3E-A2C8-BC84B7C29051}" destId="{06B21A2A-04FF-4CEE-B316-6D311E5793BA}" srcOrd="0" destOrd="0" presId="urn:microsoft.com/office/officeart/2005/8/layout/pyramid2"/>
    <dgm:cxn modelId="{188A37A1-53DD-4996-8876-915FD1A33EAA}" type="presParOf" srcId="{A0475796-E151-40F2-A78A-ACB847210742}" destId="{5C8E6BBD-984B-4610-AA4D-0A4CE211BB1D}" srcOrd="0" destOrd="0" presId="urn:microsoft.com/office/officeart/2005/8/layout/pyramid2"/>
    <dgm:cxn modelId="{26262120-30A9-4342-BAC6-40EF07407DFA}" type="presParOf" srcId="{A0475796-E151-40F2-A78A-ACB847210742}" destId="{3B42CC25-5828-4687-945E-0ADFA5F9F15D}" srcOrd="1" destOrd="0" presId="urn:microsoft.com/office/officeart/2005/8/layout/pyramid2"/>
    <dgm:cxn modelId="{1E101B31-FDC2-4A65-A144-9016025392DA}" type="presParOf" srcId="{3B42CC25-5828-4687-945E-0ADFA5F9F15D}" destId="{463EA67B-D7BD-4F7D-8CE6-F0B39A1B821A}" srcOrd="0" destOrd="0" presId="urn:microsoft.com/office/officeart/2005/8/layout/pyramid2"/>
    <dgm:cxn modelId="{FFE190C7-25D1-45DF-98A1-276AC4A0163D}" type="presParOf" srcId="{3B42CC25-5828-4687-945E-0ADFA5F9F15D}" destId="{9A3196A8-2F03-4426-9CC0-65671989C684}" srcOrd="1" destOrd="0" presId="urn:microsoft.com/office/officeart/2005/8/layout/pyramid2"/>
    <dgm:cxn modelId="{89C8B991-15C2-465F-BD7E-6033748E96AC}" type="presParOf" srcId="{3B42CC25-5828-4687-945E-0ADFA5F9F15D}" destId="{06B21A2A-04FF-4CEE-B316-6D311E5793BA}" srcOrd="2" destOrd="0" presId="urn:microsoft.com/office/officeart/2005/8/layout/pyramid2"/>
    <dgm:cxn modelId="{48545E9C-6FE3-429A-B3A0-5EE467F8743A}" type="presParOf" srcId="{3B42CC25-5828-4687-945E-0ADFA5F9F15D}" destId="{3D34A727-92C7-4380-9F8A-20584CE22394}" srcOrd="3" destOrd="0" presId="urn:microsoft.com/office/officeart/2005/8/layout/pyramid2"/>
    <dgm:cxn modelId="{E4F913AB-81B8-4CC2-9CF0-FDF124EEE010}" type="presParOf" srcId="{3B42CC25-5828-4687-945E-0ADFA5F9F15D}" destId="{3166FF4D-438F-4C53-B801-432627073F9E}" srcOrd="4" destOrd="0" presId="urn:microsoft.com/office/officeart/2005/8/layout/pyramid2"/>
    <dgm:cxn modelId="{BC4DE572-A883-4278-BFC5-0D1630AD7AED}" type="presParOf" srcId="{3B42CC25-5828-4687-945E-0ADFA5F9F15D}" destId="{E7446875-6CF9-4EE3-AA5F-1A201334F7E5}" srcOrd="5" destOrd="0" presId="urn:microsoft.com/office/officeart/2005/8/layout/pyramid2"/>
    <dgm:cxn modelId="{75699B4C-8F8F-4CA5-BE85-73AE7ECA475C}" type="presParOf" srcId="{3B42CC25-5828-4687-945E-0ADFA5F9F15D}" destId="{27333302-86D6-4F42-8CF2-51F494DDAF67}" srcOrd="6" destOrd="0" presId="urn:microsoft.com/office/officeart/2005/8/layout/pyramid2"/>
    <dgm:cxn modelId="{157C5F79-24A1-416D-942B-4917D6A66FF2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ctr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初明無我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後結無我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法無有我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法無有情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法無命者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法無數取趣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四無我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《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般若論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》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亦與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《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勝鬘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．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如來藏章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》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所說四同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66F2BB5F-3F42-4DCF-88C8-1579BCA18082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D12E297-AA1E-4FAA-B886-6E11B3641CCA}" type="parTrans" cxnId="{F966E350-A488-4828-AEF9-41FE11CB1F58}">
      <dgm:prSet/>
      <dgm:spPr/>
      <dgm:t>
        <a:bodyPr/>
        <a:lstStyle/>
        <a:p>
          <a:endParaRPr lang="zh-TW" altLang="en-US"/>
        </a:p>
      </dgm:t>
    </dgm:pt>
    <dgm:pt modelId="{9AA18296-12EE-4BF9-AE0F-E9C38EDED3AE}" type="sibTrans" cxnId="{F966E350-A488-4828-AEF9-41FE11CB1F58}">
      <dgm:prSet/>
      <dgm:spPr/>
      <dgm:t>
        <a:bodyPr/>
        <a:lstStyle/>
        <a:p>
          <a:endParaRPr lang="zh-TW" altLang="en-US"/>
        </a:p>
      </dgm:t>
    </dgm:pt>
    <dgm:pt modelId="{49313DA5-8ECD-42A3-A516-8F6C02360C67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879894E2-1119-4E1B-B9CA-E4D3630F3A10}" type="parTrans" cxnId="{045D371E-5700-4DDE-BCEA-CE1555710722}">
      <dgm:prSet/>
      <dgm:spPr/>
      <dgm:t>
        <a:bodyPr/>
        <a:lstStyle/>
        <a:p>
          <a:endParaRPr lang="zh-TW" altLang="en-US"/>
        </a:p>
      </dgm:t>
    </dgm:pt>
    <dgm:pt modelId="{66A61D39-E72F-468A-A902-2A08E38FFE53}" type="sibTrans" cxnId="{045D371E-5700-4DDE-BCEA-CE1555710722}">
      <dgm:prSet/>
      <dgm:spPr/>
      <dgm:t>
        <a:bodyPr/>
        <a:lstStyle/>
        <a:p>
          <a:endParaRPr lang="zh-TW" altLang="en-US"/>
        </a:p>
      </dgm:t>
    </dgm:pt>
    <dgm:pt modelId="{821EA681-43B2-46BB-870A-B965B06A0428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075D4-7A58-40DD-A400-A9E05EDAA5A8}" type="parTrans" cxnId="{C46863DD-4AEC-491A-AD11-B2FB3030747C}">
      <dgm:prSet/>
      <dgm:spPr/>
      <dgm:t>
        <a:bodyPr/>
        <a:lstStyle/>
        <a:p>
          <a:endParaRPr lang="zh-TW" altLang="en-US"/>
        </a:p>
      </dgm:t>
    </dgm:pt>
    <dgm:pt modelId="{367EC41B-CBCC-4281-89BD-A01F60DF7B2D}" type="sibTrans" cxnId="{C46863DD-4AEC-491A-AD11-B2FB3030747C}">
      <dgm:prSet/>
      <dgm:spPr/>
      <dgm:t>
        <a:bodyPr/>
        <a:lstStyle/>
        <a:p>
          <a:endParaRPr lang="zh-TW" altLang="en-US"/>
        </a:p>
      </dgm:t>
    </dgm:pt>
    <dgm:pt modelId="{D7039ACA-879A-471E-A12D-CCE29055DC89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B9036E-C174-4B83-AC5D-283A9EBDD1ED}" type="parTrans" cxnId="{A14C377E-28A0-4B6E-9D3A-B70EE07878BC}">
      <dgm:prSet/>
      <dgm:spPr/>
      <dgm:t>
        <a:bodyPr/>
        <a:lstStyle/>
        <a:p>
          <a:endParaRPr lang="zh-TW" altLang="en-US"/>
        </a:p>
      </dgm:t>
    </dgm:pt>
    <dgm:pt modelId="{EB2845BE-7812-43B7-8FA8-7F3B69980B34}" type="sibTrans" cxnId="{A14C377E-28A0-4B6E-9D3A-B70EE07878BC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79274" custScaleY="1101883" custLinFactX="46749" custLinFactNeighborX="100000" custLinFactNeighborY="85606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 custLinFactY="-5725" custLinFactNeighborX="-386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0AEDD94-D9BA-4076-A91E-5B859C624743}" type="presOf" srcId="{821EA681-43B2-46BB-870A-B965B06A0428}" destId="{73391AD4-6FAA-4610-9D94-255D9DB701BF}" srcOrd="0" destOrd="3" presId="urn:microsoft.com/office/officeart/2005/8/layout/list1"/>
    <dgm:cxn modelId="{B9E366B9-D4FA-4813-9C84-4E4BCCC8021D}" type="presOf" srcId="{7D7ECFB6-63C4-4A3D-8FD3-217516384A71}" destId="{BC3F158F-8483-46F9-AAD7-40967368BDEA}" srcOrd="1" destOrd="0" presId="urn:microsoft.com/office/officeart/2005/8/layout/list1"/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A312DB90-59EA-48D0-8C69-EFBA2499E4FD}" type="presOf" srcId="{0CD379E9-3D0E-4467-A8AE-1A3E2CC9DEB7}" destId="{73391AD4-6FAA-4610-9D94-255D9DB701BF}" srcOrd="0" destOrd="0" presId="urn:microsoft.com/office/officeart/2005/8/layout/list1"/>
    <dgm:cxn modelId="{F966E350-A488-4828-AEF9-41FE11CB1F58}" srcId="{7D7ECFB6-63C4-4A3D-8FD3-217516384A71}" destId="{66F2BB5F-3F42-4DCF-88C8-1579BCA18082}" srcOrd="5" destOrd="0" parTransId="{ED12E297-AA1E-4FAA-B886-6E11B3641CCA}" sibTransId="{9AA18296-12EE-4BF9-AE0F-E9C38EDED3AE}"/>
    <dgm:cxn modelId="{FCD3EAE8-38F4-43F1-AD21-4B453D728853}" type="presOf" srcId="{66F2BB5F-3F42-4DCF-88C8-1579BCA18082}" destId="{73391AD4-6FAA-4610-9D94-255D9DB701BF}" srcOrd="0" destOrd="5" presId="urn:microsoft.com/office/officeart/2005/8/layout/list1"/>
    <dgm:cxn modelId="{C46863DD-4AEC-491A-AD11-B2FB3030747C}" srcId="{7D7ECFB6-63C4-4A3D-8FD3-217516384A71}" destId="{821EA681-43B2-46BB-870A-B965B06A0428}" srcOrd="3" destOrd="0" parTransId="{371075D4-7A58-40DD-A400-A9E05EDAA5A8}" sibTransId="{367EC41B-CBCC-4281-89BD-A01F60DF7B2D}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A14C377E-28A0-4B6E-9D3A-B70EE07878BC}" srcId="{7D7ECFB6-63C4-4A3D-8FD3-217516384A71}" destId="{D7039ACA-879A-471E-A12D-CCE29055DC89}" srcOrd="2" destOrd="0" parTransId="{37B9036E-C174-4B83-AC5D-283A9EBDD1ED}" sibTransId="{EB2845BE-7812-43B7-8FA8-7F3B69980B34}"/>
    <dgm:cxn modelId="{045D371E-5700-4DDE-BCEA-CE1555710722}" srcId="{7D7ECFB6-63C4-4A3D-8FD3-217516384A71}" destId="{49313DA5-8ECD-42A3-A516-8F6C02360C67}" srcOrd="4" destOrd="0" parTransId="{879894E2-1119-4E1B-B9CA-E4D3630F3A10}" sibTransId="{66A61D39-E72F-468A-A902-2A08E38FFE53}"/>
    <dgm:cxn modelId="{439DC558-1F77-47B5-9347-6A8EAB043FDF}" type="presOf" srcId="{D5002735-9466-4535-9A1B-21E64C10B154}" destId="{73391AD4-6FAA-4610-9D94-255D9DB701BF}" srcOrd="0" destOrd="1" presId="urn:microsoft.com/office/officeart/2005/8/layout/list1"/>
    <dgm:cxn modelId="{683B2AB6-65A6-438B-A0A2-D181BCC0038A}" type="presOf" srcId="{E2F9D09A-A296-4362-A2CA-D45144FB4EE9}" destId="{8AA11240-C55A-4567-A381-A31DE6389762}" srcOrd="0" destOrd="0" presId="urn:microsoft.com/office/officeart/2005/8/layout/list1"/>
    <dgm:cxn modelId="{F81A6A87-17A2-4BC6-8058-C354AF8E3CD8}" srcId="{7D7ECFB6-63C4-4A3D-8FD3-217516384A71}" destId="{D5002735-9466-4535-9A1B-21E64C10B154}" srcOrd="1" destOrd="0" parTransId="{37194B78-466A-4F98-9D1F-5EDC85632406}" sibTransId="{11A4CD60-142C-45C6-9A8B-01B60BF1CF44}"/>
    <dgm:cxn modelId="{EEE651F3-AA73-4116-AF78-DC1CB8E636CA}" type="presOf" srcId="{49313DA5-8ECD-42A3-A516-8F6C02360C67}" destId="{73391AD4-6FAA-4610-9D94-255D9DB701BF}" srcOrd="0" destOrd="4" presId="urn:microsoft.com/office/officeart/2005/8/layout/list1"/>
    <dgm:cxn modelId="{99E0BF05-F305-451B-9C69-C76546BC8438}" type="presOf" srcId="{7D7ECFB6-63C4-4A3D-8FD3-217516384A71}" destId="{42F643BE-7BF6-4C54-9388-A22647B1C547}" srcOrd="0" destOrd="0" presId="urn:microsoft.com/office/officeart/2005/8/layout/list1"/>
    <dgm:cxn modelId="{FE78E30D-4D3E-4691-8D00-DB229457F135}" type="presOf" srcId="{D7039ACA-879A-471E-A12D-CCE29055DC89}" destId="{73391AD4-6FAA-4610-9D94-255D9DB701BF}" srcOrd="0" destOrd="2" presId="urn:microsoft.com/office/officeart/2005/8/layout/list1"/>
    <dgm:cxn modelId="{0257BF06-19EA-403F-A983-BC2DEB47CDC6}" type="presParOf" srcId="{8AA11240-C55A-4567-A381-A31DE6389762}" destId="{C3EB9BB9-6CFA-4447-885C-A1D1B54AB614}" srcOrd="0" destOrd="0" presId="urn:microsoft.com/office/officeart/2005/8/layout/list1"/>
    <dgm:cxn modelId="{1FFFFA9C-66B5-4A8B-9D4D-7619C531DE17}" type="presParOf" srcId="{C3EB9BB9-6CFA-4447-885C-A1D1B54AB614}" destId="{42F643BE-7BF6-4C54-9388-A22647B1C547}" srcOrd="0" destOrd="0" presId="urn:microsoft.com/office/officeart/2005/8/layout/list1"/>
    <dgm:cxn modelId="{974B2534-1F3B-4A03-BA5C-B45F127D447E}" type="presParOf" srcId="{C3EB9BB9-6CFA-4447-885C-A1D1B54AB614}" destId="{BC3F158F-8483-46F9-AAD7-40967368BDEA}" srcOrd="1" destOrd="0" presId="urn:microsoft.com/office/officeart/2005/8/layout/list1"/>
    <dgm:cxn modelId="{A0CEB7AC-3626-4BB2-99C5-5BFFBF929A58}" type="presParOf" srcId="{8AA11240-C55A-4567-A381-A31DE6389762}" destId="{7E81C05B-DE28-436A-9229-3D1DB48E03DF}" srcOrd="1" destOrd="0" presId="urn:microsoft.com/office/officeart/2005/8/layout/list1"/>
    <dgm:cxn modelId="{1A7A492D-DCB6-484D-8C6E-EFBB54D0E2FD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大目連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我問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云何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如法說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耶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?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答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言→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法常寂然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滅諸相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法離貪著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無所緣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故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62057" custLinFactNeighborX="396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421262" custLinFactY="-788978" custLinFactNeighborX="3119" custLinFactNeighborY="-8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6AA7479-6ED7-46BD-B0EE-0ECD2FD47288}" type="presOf" srcId="{B184292F-C842-4B3E-A2C8-BC84B7C29051}" destId="{06B21A2A-04FF-4CEE-B316-6D311E5793BA}" srcOrd="0" destOrd="0" presId="urn:microsoft.com/office/officeart/2005/8/layout/pyramid2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189307ED-3C54-4273-B491-88A0C89ADEB0}" type="presOf" srcId="{16B9FD32-48B0-4009-9E58-94E56E12ABFF}" destId="{27333302-86D6-4F42-8CF2-51F494DDAF67}" srcOrd="0" destOrd="0" presId="urn:microsoft.com/office/officeart/2005/8/layout/pyramid2"/>
    <dgm:cxn modelId="{AB132D6E-9DA8-4FB8-B16B-B63733904754}" type="presOf" srcId="{3A2FB242-EB70-418B-A42D-F404EFDD017F}" destId="{3166FF4D-438F-4C53-B801-432627073F9E}" srcOrd="0" destOrd="0" presId="urn:microsoft.com/office/officeart/2005/8/layout/pyramid2"/>
    <dgm:cxn modelId="{5F94EC16-BD5C-4909-B20B-55A5AEBD68EF}" type="presOf" srcId="{AB055B29-17CE-40A5-BB54-047DF7552DDB}" destId="{A0475796-E151-40F2-A78A-ACB847210742}" srcOrd="0" destOrd="0" presId="urn:microsoft.com/office/officeart/2005/8/layout/pyramid2"/>
    <dgm:cxn modelId="{2B29EA2D-A02A-4375-BE9F-4B622999A619}" type="presOf" srcId="{AE08DAA6-166F-4FCF-947E-ABEAB977DEF7}" destId="{463EA67B-D7BD-4F7D-8CE6-F0B39A1B821A}" srcOrd="0" destOrd="0" presId="urn:microsoft.com/office/officeart/2005/8/layout/pyramid2"/>
    <dgm:cxn modelId="{68F2C3EC-D842-455E-922B-04E1CE68119C}" type="presParOf" srcId="{A0475796-E151-40F2-A78A-ACB847210742}" destId="{5C8E6BBD-984B-4610-AA4D-0A4CE211BB1D}" srcOrd="0" destOrd="0" presId="urn:microsoft.com/office/officeart/2005/8/layout/pyramid2"/>
    <dgm:cxn modelId="{47CD6A8B-A926-4D6D-9342-AF82CA8166DE}" type="presParOf" srcId="{A0475796-E151-40F2-A78A-ACB847210742}" destId="{3B42CC25-5828-4687-945E-0ADFA5F9F15D}" srcOrd="1" destOrd="0" presId="urn:microsoft.com/office/officeart/2005/8/layout/pyramid2"/>
    <dgm:cxn modelId="{E2B7AFE9-8FBD-45C5-B17B-1A5E514483E8}" type="presParOf" srcId="{3B42CC25-5828-4687-945E-0ADFA5F9F15D}" destId="{463EA67B-D7BD-4F7D-8CE6-F0B39A1B821A}" srcOrd="0" destOrd="0" presId="urn:microsoft.com/office/officeart/2005/8/layout/pyramid2"/>
    <dgm:cxn modelId="{A29FFB5F-FAE9-4AFC-8F9D-67D0829A7B8C}" type="presParOf" srcId="{3B42CC25-5828-4687-945E-0ADFA5F9F15D}" destId="{9A3196A8-2F03-4426-9CC0-65671989C684}" srcOrd="1" destOrd="0" presId="urn:microsoft.com/office/officeart/2005/8/layout/pyramid2"/>
    <dgm:cxn modelId="{2721518F-09BD-42C0-B8AC-6361776DD6A5}" type="presParOf" srcId="{3B42CC25-5828-4687-945E-0ADFA5F9F15D}" destId="{06B21A2A-04FF-4CEE-B316-6D311E5793BA}" srcOrd="2" destOrd="0" presId="urn:microsoft.com/office/officeart/2005/8/layout/pyramid2"/>
    <dgm:cxn modelId="{A6190E78-5036-4E03-A210-9900B69B1E34}" type="presParOf" srcId="{3B42CC25-5828-4687-945E-0ADFA5F9F15D}" destId="{3D34A727-92C7-4380-9F8A-20584CE22394}" srcOrd="3" destOrd="0" presId="urn:microsoft.com/office/officeart/2005/8/layout/pyramid2"/>
    <dgm:cxn modelId="{79867561-B49B-412C-A5A7-36C354C3051C}" type="presParOf" srcId="{3B42CC25-5828-4687-945E-0ADFA5F9F15D}" destId="{3166FF4D-438F-4C53-B801-432627073F9E}" srcOrd="4" destOrd="0" presId="urn:microsoft.com/office/officeart/2005/8/layout/pyramid2"/>
    <dgm:cxn modelId="{D5E16CEC-0346-4217-BC5C-D2105AE7AEB6}" type="presParOf" srcId="{3B42CC25-5828-4687-945E-0ADFA5F9F15D}" destId="{E7446875-6CF9-4EE3-AA5F-1A201334F7E5}" srcOrd="5" destOrd="0" presId="urn:microsoft.com/office/officeart/2005/8/layout/pyramid2"/>
    <dgm:cxn modelId="{F31440E8-AC14-4A8D-A309-79FAD7C012D8}" type="presParOf" srcId="{3B42CC25-5828-4687-945E-0ADFA5F9F15D}" destId="{27333302-86D6-4F42-8CF2-51F494DDAF67}" srcOrd="6" destOrd="0" presId="urn:microsoft.com/office/officeart/2005/8/layout/pyramid2"/>
    <dgm:cxn modelId="{415C0690-887A-4B44-AD39-40E70C96D7B3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ctr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初明法空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後結法空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 algn="r">
            <a:lnSpc>
              <a:spcPts val="3400"/>
            </a:lnSpc>
            <a:spcAft>
              <a:spcPts val="0"/>
            </a:spcAft>
          </a:pP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明法空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66F2BB5F-3F42-4DCF-88C8-1579BCA18082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D12E297-AA1E-4FAA-B886-6E11B3641CCA}" type="parTrans" cxnId="{F966E350-A488-4828-AEF9-41FE11CB1F58}">
      <dgm:prSet/>
      <dgm:spPr/>
      <dgm:t>
        <a:bodyPr/>
        <a:lstStyle/>
        <a:p>
          <a:endParaRPr lang="zh-TW" altLang="en-US"/>
        </a:p>
      </dgm:t>
    </dgm:pt>
    <dgm:pt modelId="{9AA18296-12EE-4BF9-AE0F-E9C38EDED3AE}" type="sibTrans" cxnId="{F966E350-A488-4828-AEF9-41FE11CB1F58}">
      <dgm:prSet/>
      <dgm:spPr/>
      <dgm:t>
        <a:bodyPr/>
        <a:lstStyle/>
        <a:p>
          <a:endParaRPr lang="zh-TW" altLang="en-US"/>
        </a:p>
      </dgm:t>
    </dgm:pt>
    <dgm:pt modelId="{18811B10-7AEF-4849-B2E2-0BA7448CFA07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3D1F118-36E3-40DB-853F-69140A95A918}" type="parTrans" cxnId="{29CCC360-F1DA-4F39-A296-1C910FD662B6}">
      <dgm:prSet/>
      <dgm:spPr/>
      <dgm:t>
        <a:bodyPr/>
        <a:lstStyle/>
        <a:p>
          <a:endParaRPr lang="zh-TW" altLang="en-US"/>
        </a:p>
      </dgm:t>
    </dgm:pt>
    <dgm:pt modelId="{A771D3C2-F56E-4AAE-91DF-680E826C6151}" type="sibTrans" cxnId="{29CCC360-F1DA-4F39-A296-1C910FD662B6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79274" custScaleY="1178880" custLinFactX="47798" custLinFactNeighborX="100000" custLinFactNeighborY="-14237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 custLinFactY="-51469" custLinFactNeighborX="-1599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1924523-C209-4B7A-A4D2-609BA5AD4EAE}" type="presOf" srcId="{7D7ECFB6-63C4-4A3D-8FD3-217516384A71}" destId="{42F643BE-7BF6-4C54-9388-A22647B1C547}" srcOrd="0" destOrd="0" presId="urn:microsoft.com/office/officeart/2005/8/layout/list1"/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9D9D3276-47E3-4446-9768-8CC10C6B9D7F}" type="presOf" srcId="{E2F9D09A-A296-4362-A2CA-D45144FB4EE9}" destId="{8AA11240-C55A-4567-A381-A31DE6389762}" srcOrd="0" destOrd="0" presId="urn:microsoft.com/office/officeart/2005/8/layout/list1"/>
    <dgm:cxn modelId="{41B48249-A71C-462E-AE4B-2B915A99F948}" type="presOf" srcId="{18811B10-7AEF-4849-B2E2-0BA7448CFA07}" destId="{73391AD4-6FAA-4610-9D94-255D9DB701BF}" srcOrd="0" destOrd="1" presId="urn:microsoft.com/office/officeart/2005/8/layout/list1"/>
    <dgm:cxn modelId="{EC3ACF93-A608-4436-8FF9-FFBC39A2C72C}" type="presOf" srcId="{66F2BB5F-3F42-4DCF-88C8-1579BCA18082}" destId="{73391AD4-6FAA-4610-9D94-255D9DB701BF}" srcOrd="0" destOrd="3" presId="urn:microsoft.com/office/officeart/2005/8/layout/list1"/>
    <dgm:cxn modelId="{49817000-D7DC-424C-9A0A-099F045794A3}" type="presOf" srcId="{7D7ECFB6-63C4-4A3D-8FD3-217516384A71}" destId="{BC3F158F-8483-46F9-AAD7-40967368BDEA}" srcOrd="1" destOrd="0" presId="urn:microsoft.com/office/officeart/2005/8/layout/list1"/>
    <dgm:cxn modelId="{F966E350-A488-4828-AEF9-41FE11CB1F58}" srcId="{7D7ECFB6-63C4-4A3D-8FD3-217516384A71}" destId="{66F2BB5F-3F42-4DCF-88C8-1579BCA18082}" srcOrd="3" destOrd="0" parTransId="{ED12E297-AA1E-4FAA-B886-6E11B3641CCA}" sibTransId="{9AA18296-12EE-4BF9-AE0F-E9C38EDED3AE}"/>
    <dgm:cxn modelId="{A4EEB10F-0FEF-428F-B8FD-152E34A01ED4}" type="presOf" srcId="{D5002735-9466-4535-9A1B-21E64C10B154}" destId="{73391AD4-6FAA-4610-9D94-255D9DB701BF}" srcOrd="0" destOrd="2" presId="urn:microsoft.com/office/officeart/2005/8/layout/list1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F2567673-C140-4024-8A89-F9577CD04BF6}" type="presOf" srcId="{0CD379E9-3D0E-4467-A8AE-1A3E2CC9DEB7}" destId="{73391AD4-6FAA-4610-9D94-255D9DB701BF}" srcOrd="0" destOrd="0" presId="urn:microsoft.com/office/officeart/2005/8/layout/list1"/>
    <dgm:cxn modelId="{F81A6A87-17A2-4BC6-8058-C354AF8E3CD8}" srcId="{7D7ECFB6-63C4-4A3D-8FD3-217516384A71}" destId="{D5002735-9466-4535-9A1B-21E64C10B154}" srcOrd="2" destOrd="0" parTransId="{37194B78-466A-4F98-9D1F-5EDC85632406}" sibTransId="{11A4CD60-142C-45C6-9A8B-01B60BF1CF44}"/>
    <dgm:cxn modelId="{29CCC360-F1DA-4F39-A296-1C910FD662B6}" srcId="{7D7ECFB6-63C4-4A3D-8FD3-217516384A71}" destId="{18811B10-7AEF-4849-B2E2-0BA7448CFA07}" srcOrd="1" destOrd="0" parTransId="{E3D1F118-36E3-40DB-853F-69140A95A918}" sibTransId="{A771D3C2-F56E-4AAE-91DF-680E826C6151}"/>
    <dgm:cxn modelId="{DA06D04B-6F35-44F8-AC8C-3F891434117B}" type="presParOf" srcId="{8AA11240-C55A-4567-A381-A31DE6389762}" destId="{C3EB9BB9-6CFA-4447-885C-A1D1B54AB614}" srcOrd="0" destOrd="0" presId="urn:microsoft.com/office/officeart/2005/8/layout/list1"/>
    <dgm:cxn modelId="{464C3B80-B85C-461F-AB73-323D5363FD17}" type="presParOf" srcId="{C3EB9BB9-6CFA-4447-885C-A1D1B54AB614}" destId="{42F643BE-7BF6-4C54-9388-A22647B1C547}" srcOrd="0" destOrd="0" presId="urn:microsoft.com/office/officeart/2005/8/layout/list1"/>
    <dgm:cxn modelId="{366A6681-9A45-4143-A6C9-2F993618DFF7}" type="presParOf" srcId="{C3EB9BB9-6CFA-4447-885C-A1D1B54AB614}" destId="{BC3F158F-8483-46F9-AAD7-40967368BDEA}" srcOrd="1" destOrd="0" presId="urn:microsoft.com/office/officeart/2005/8/layout/list1"/>
    <dgm:cxn modelId="{01728DCB-08F9-47DD-B1AE-379C91AD752A}" type="presParOf" srcId="{8AA11240-C55A-4567-A381-A31DE6389762}" destId="{7E81C05B-DE28-436A-9229-3D1DB48E03DF}" srcOrd="1" destOrd="0" presId="urn:microsoft.com/office/officeart/2005/8/layout/list1"/>
    <dgm:cxn modelId="{8CB251C9-40B8-41A0-B256-EA9CC953EC52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大目連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我問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云何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如法說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耶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?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答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言→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法無文字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言語斷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法無譬說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遠離一切波浪思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故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62057" custLinFactNeighborX="396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421262" custLinFactY="-788978" custLinFactNeighborX="3119" custLinFactNeighborY="-8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25830A5D-74E3-40D0-A15C-DD8BEA90FCF9}" type="presOf" srcId="{AB055B29-17CE-40A5-BB54-047DF7552DDB}" destId="{A0475796-E151-40F2-A78A-ACB847210742}" srcOrd="0" destOrd="0" presId="urn:microsoft.com/office/officeart/2005/8/layout/pyramid2"/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22B7D536-2CDA-4B82-9FF2-7A5103BD1214}" type="presOf" srcId="{AE08DAA6-166F-4FCF-947E-ABEAB977DEF7}" destId="{463EA67B-D7BD-4F7D-8CE6-F0B39A1B821A}" srcOrd="0" destOrd="0" presId="urn:microsoft.com/office/officeart/2005/8/layout/pyramid2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248BD4DD-35B8-4371-B547-9279753782D9}" type="presOf" srcId="{16B9FD32-48B0-4009-9E58-94E56E12ABFF}" destId="{27333302-86D6-4F42-8CF2-51F494DDAF67}" srcOrd="0" destOrd="0" presId="urn:microsoft.com/office/officeart/2005/8/layout/pyramid2"/>
    <dgm:cxn modelId="{9BBB879E-A827-44C7-8FE3-49775124236C}" type="presOf" srcId="{3A2FB242-EB70-418B-A42D-F404EFDD017F}" destId="{3166FF4D-438F-4C53-B801-432627073F9E}" srcOrd="0" destOrd="0" presId="urn:microsoft.com/office/officeart/2005/8/layout/pyramid2"/>
    <dgm:cxn modelId="{989C6F7D-4D17-43EE-841F-4AE82A29913F}" type="presOf" srcId="{B184292F-C842-4B3E-A2C8-BC84B7C29051}" destId="{06B21A2A-04FF-4CEE-B316-6D311E5793BA}" srcOrd="0" destOrd="0" presId="urn:microsoft.com/office/officeart/2005/8/layout/pyramid2"/>
    <dgm:cxn modelId="{6048103B-41F7-4266-9DC5-5CC97CDBBD55}" type="presParOf" srcId="{A0475796-E151-40F2-A78A-ACB847210742}" destId="{5C8E6BBD-984B-4610-AA4D-0A4CE211BB1D}" srcOrd="0" destOrd="0" presId="urn:microsoft.com/office/officeart/2005/8/layout/pyramid2"/>
    <dgm:cxn modelId="{88FA2FDA-15F0-4C55-BA8D-2C592112624B}" type="presParOf" srcId="{A0475796-E151-40F2-A78A-ACB847210742}" destId="{3B42CC25-5828-4687-945E-0ADFA5F9F15D}" srcOrd="1" destOrd="0" presId="urn:microsoft.com/office/officeart/2005/8/layout/pyramid2"/>
    <dgm:cxn modelId="{E294A0EA-FFE2-4217-8AB1-57618F3C2031}" type="presParOf" srcId="{3B42CC25-5828-4687-945E-0ADFA5F9F15D}" destId="{463EA67B-D7BD-4F7D-8CE6-F0B39A1B821A}" srcOrd="0" destOrd="0" presId="urn:microsoft.com/office/officeart/2005/8/layout/pyramid2"/>
    <dgm:cxn modelId="{B86E94B5-23F4-44F3-A02E-20336B9A037D}" type="presParOf" srcId="{3B42CC25-5828-4687-945E-0ADFA5F9F15D}" destId="{9A3196A8-2F03-4426-9CC0-65671989C684}" srcOrd="1" destOrd="0" presId="urn:microsoft.com/office/officeart/2005/8/layout/pyramid2"/>
    <dgm:cxn modelId="{9E4970DB-8DF8-4D83-A357-E4255BD2B6F7}" type="presParOf" srcId="{3B42CC25-5828-4687-945E-0ADFA5F9F15D}" destId="{06B21A2A-04FF-4CEE-B316-6D311E5793BA}" srcOrd="2" destOrd="0" presId="urn:microsoft.com/office/officeart/2005/8/layout/pyramid2"/>
    <dgm:cxn modelId="{F9868477-86FB-4AC3-A238-3271E81A89F5}" type="presParOf" srcId="{3B42CC25-5828-4687-945E-0ADFA5F9F15D}" destId="{3D34A727-92C7-4380-9F8A-20584CE22394}" srcOrd="3" destOrd="0" presId="urn:microsoft.com/office/officeart/2005/8/layout/pyramid2"/>
    <dgm:cxn modelId="{EDCB790D-0C5A-44DE-9312-BACECDD6C2E4}" type="presParOf" srcId="{3B42CC25-5828-4687-945E-0ADFA5F9F15D}" destId="{3166FF4D-438F-4C53-B801-432627073F9E}" srcOrd="4" destOrd="0" presId="urn:microsoft.com/office/officeart/2005/8/layout/pyramid2"/>
    <dgm:cxn modelId="{9D11B4AF-4C27-47B4-BE13-75166CB11802}" type="presParOf" srcId="{3B42CC25-5828-4687-945E-0ADFA5F9F15D}" destId="{E7446875-6CF9-4EE3-AA5F-1A201334F7E5}" srcOrd="5" destOrd="0" presId="urn:microsoft.com/office/officeart/2005/8/layout/pyramid2"/>
    <dgm:cxn modelId="{EEDB76F8-0B8B-44EC-9F1E-29563C6DC7C6}" type="presParOf" srcId="{3B42CC25-5828-4687-945E-0ADFA5F9F15D}" destId="{27333302-86D6-4F42-8CF2-51F494DDAF67}" srcOrd="6" destOrd="0" presId="urn:microsoft.com/office/officeart/2005/8/layout/pyramid2"/>
    <dgm:cxn modelId="{E26674D3-26EE-4B57-B218-5D93FD98B0A1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ctr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初明法空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後結法空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 algn="r">
            <a:lnSpc>
              <a:spcPts val="3400"/>
            </a:lnSpc>
            <a:spcAft>
              <a:spcPts val="0"/>
            </a:spcAft>
          </a:pP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明法空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66F2BB5F-3F42-4DCF-88C8-1579BCA18082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D12E297-AA1E-4FAA-B886-6E11B3641CCA}" type="parTrans" cxnId="{F966E350-A488-4828-AEF9-41FE11CB1F58}">
      <dgm:prSet/>
      <dgm:spPr/>
      <dgm:t>
        <a:bodyPr/>
        <a:lstStyle/>
        <a:p>
          <a:endParaRPr lang="zh-TW" altLang="en-US"/>
        </a:p>
      </dgm:t>
    </dgm:pt>
    <dgm:pt modelId="{9AA18296-12EE-4BF9-AE0F-E9C38EDED3AE}" type="sibTrans" cxnId="{F966E350-A488-4828-AEF9-41FE11CB1F58}">
      <dgm:prSet/>
      <dgm:spPr/>
      <dgm:t>
        <a:bodyPr/>
        <a:lstStyle/>
        <a:p>
          <a:endParaRPr lang="zh-TW" altLang="en-US"/>
        </a:p>
      </dgm:t>
    </dgm:pt>
    <dgm:pt modelId="{18811B10-7AEF-4849-B2E2-0BA7448CFA07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3D1F118-36E3-40DB-853F-69140A95A918}" type="parTrans" cxnId="{29CCC360-F1DA-4F39-A296-1C910FD662B6}">
      <dgm:prSet/>
      <dgm:spPr/>
      <dgm:t>
        <a:bodyPr/>
        <a:lstStyle/>
        <a:p>
          <a:endParaRPr lang="zh-TW" altLang="en-US"/>
        </a:p>
      </dgm:t>
    </dgm:pt>
    <dgm:pt modelId="{A771D3C2-F56E-4AAE-91DF-680E826C6151}" type="sibTrans" cxnId="{29CCC360-F1DA-4F39-A296-1C910FD662B6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79274" custScaleY="1178880" custLinFactX="47798" custLinFactNeighborX="100000" custLinFactNeighborY="-14237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 custLinFactY="-51469" custLinFactNeighborX="-1599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87E6CCE-DA5B-4A13-84C8-A11CA769B39A}" type="presOf" srcId="{D5002735-9466-4535-9A1B-21E64C10B154}" destId="{73391AD4-6FAA-4610-9D94-255D9DB701BF}" srcOrd="0" destOrd="2" presId="urn:microsoft.com/office/officeart/2005/8/layout/list1"/>
    <dgm:cxn modelId="{0C549397-A02E-4725-AEFD-A9852E63D08F}" type="presOf" srcId="{7D7ECFB6-63C4-4A3D-8FD3-217516384A71}" destId="{42F643BE-7BF6-4C54-9388-A22647B1C547}" srcOrd="0" destOrd="0" presId="urn:microsoft.com/office/officeart/2005/8/layout/list1"/>
    <dgm:cxn modelId="{BAF4BFB0-129A-4A97-A2CB-D246842C7E04}" type="presOf" srcId="{7D7ECFB6-63C4-4A3D-8FD3-217516384A71}" destId="{BC3F158F-8483-46F9-AAD7-40967368BDEA}" srcOrd="1" destOrd="0" presId="urn:microsoft.com/office/officeart/2005/8/layout/list1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A2597EDA-D654-4845-85C8-9D4C4F0FAC36}" type="presOf" srcId="{E2F9D09A-A296-4362-A2CA-D45144FB4EE9}" destId="{8AA11240-C55A-4567-A381-A31DE6389762}" srcOrd="0" destOrd="0" presId="urn:microsoft.com/office/officeart/2005/8/layout/list1"/>
    <dgm:cxn modelId="{00B7479F-CA2B-4BB8-809E-0B54F1CB10AD}" type="presOf" srcId="{66F2BB5F-3F42-4DCF-88C8-1579BCA18082}" destId="{73391AD4-6FAA-4610-9D94-255D9DB701BF}" srcOrd="0" destOrd="3" presId="urn:microsoft.com/office/officeart/2005/8/layout/list1"/>
    <dgm:cxn modelId="{F966E350-A488-4828-AEF9-41FE11CB1F58}" srcId="{7D7ECFB6-63C4-4A3D-8FD3-217516384A71}" destId="{66F2BB5F-3F42-4DCF-88C8-1579BCA18082}" srcOrd="3" destOrd="0" parTransId="{ED12E297-AA1E-4FAA-B886-6E11B3641CCA}" sibTransId="{9AA18296-12EE-4BF9-AE0F-E9C38EDED3AE}"/>
    <dgm:cxn modelId="{F81A6A87-17A2-4BC6-8058-C354AF8E3CD8}" srcId="{7D7ECFB6-63C4-4A3D-8FD3-217516384A71}" destId="{D5002735-9466-4535-9A1B-21E64C10B154}" srcOrd="2" destOrd="0" parTransId="{37194B78-466A-4F98-9D1F-5EDC85632406}" sibTransId="{11A4CD60-142C-45C6-9A8B-01B60BF1CF44}"/>
    <dgm:cxn modelId="{29CCC360-F1DA-4F39-A296-1C910FD662B6}" srcId="{7D7ECFB6-63C4-4A3D-8FD3-217516384A71}" destId="{18811B10-7AEF-4849-B2E2-0BA7448CFA07}" srcOrd="1" destOrd="0" parTransId="{E3D1F118-36E3-40DB-853F-69140A95A918}" sibTransId="{A771D3C2-F56E-4AAE-91DF-680E826C6151}"/>
    <dgm:cxn modelId="{C9B19D4E-A29C-4F4E-A1E0-39DBFBE963B3}" type="presOf" srcId="{0CD379E9-3D0E-4467-A8AE-1A3E2CC9DEB7}" destId="{73391AD4-6FAA-4610-9D94-255D9DB701BF}" srcOrd="0" destOrd="0" presId="urn:microsoft.com/office/officeart/2005/8/layout/list1"/>
    <dgm:cxn modelId="{09FE4603-C642-4205-A30B-60803EFA43F7}" type="presOf" srcId="{18811B10-7AEF-4849-B2E2-0BA7448CFA07}" destId="{73391AD4-6FAA-4610-9D94-255D9DB701BF}" srcOrd="0" destOrd="1" presId="urn:microsoft.com/office/officeart/2005/8/layout/list1"/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FB42BDB2-A470-4C7A-8DE6-7BBD19034158}" type="presParOf" srcId="{8AA11240-C55A-4567-A381-A31DE6389762}" destId="{C3EB9BB9-6CFA-4447-885C-A1D1B54AB614}" srcOrd="0" destOrd="0" presId="urn:microsoft.com/office/officeart/2005/8/layout/list1"/>
    <dgm:cxn modelId="{4474823F-D2C3-4926-99D0-7C5CC28E0365}" type="presParOf" srcId="{C3EB9BB9-6CFA-4447-885C-A1D1B54AB614}" destId="{42F643BE-7BF6-4C54-9388-A22647B1C547}" srcOrd="0" destOrd="0" presId="urn:microsoft.com/office/officeart/2005/8/layout/list1"/>
    <dgm:cxn modelId="{4EE4B8FD-5076-4DB4-845A-8A88B4C79856}" type="presParOf" srcId="{C3EB9BB9-6CFA-4447-885C-A1D1B54AB614}" destId="{BC3F158F-8483-46F9-AAD7-40967368BDEA}" srcOrd="1" destOrd="0" presId="urn:microsoft.com/office/officeart/2005/8/layout/list1"/>
    <dgm:cxn modelId="{CF992F59-A981-4803-B2FA-10E55DF7FB4D}" type="presParOf" srcId="{8AA11240-C55A-4567-A381-A31DE6389762}" destId="{7E81C05B-DE28-436A-9229-3D1DB48E03DF}" srcOrd="1" destOrd="0" presId="urn:microsoft.com/office/officeart/2005/8/layout/list1"/>
    <dgm:cxn modelId="{708FBAA8-AB53-49BE-B439-10F2043EB973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大目連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我問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云何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如法說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耶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?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答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言→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法遍一切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虛空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法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無有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顯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無相無形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遠離一切行動事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故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417401" custLinFactNeighborX="-1267" custLinFactNeighborY="-5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421262" custLinFactY="-788978" custLinFactNeighborX="3119" custLinFactNeighborY="-8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9D4B5FD4-48CC-4408-8810-0B09FA611947}" type="presOf" srcId="{AB055B29-17CE-40A5-BB54-047DF7552DDB}" destId="{A0475796-E151-40F2-A78A-ACB847210742}" srcOrd="0" destOrd="0" presId="urn:microsoft.com/office/officeart/2005/8/layout/pyramid2"/>
    <dgm:cxn modelId="{A6BEBFEE-DBC3-4B10-96D8-08BE98E6D02D}" type="presOf" srcId="{3A2FB242-EB70-418B-A42D-F404EFDD017F}" destId="{3166FF4D-438F-4C53-B801-432627073F9E}" srcOrd="0" destOrd="0" presId="urn:microsoft.com/office/officeart/2005/8/layout/pyramid2"/>
    <dgm:cxn modelId="{B9D0B706-1F98-4BCC-9E62-8AEA7A4C9FED}" type="presOf" srcId="{16B9FD32-48B0-4009-9E58-94E56E12ABFF}" destId="{27333302-86D6-4F42-8CF2-51F494DDAF67}" srcOrd="0" destOrd="0" presId="urn:microsoft.com/office/officeart/2005/8/layout/pyramid2"/>
    <dgm:cxn modelId="{B22DB960-AD61-4D1E-AD08-0D31F6D2794B}" type="presOf" srcId="{AE08DAA6-166F-4FCF-947E-ABEAB977DEF7}" destId="{463EA67B-D7BD-4F7D-8CE6-F0B39A1B821A}" srcOrd="0" destOrd="0" presId="urn:microsoft.com/office/officeart/2005/8/layout/pyramid2"/>
    <dgm:cxn modelId="{94C01136-2D83-47F6-BCD0-A46D651E977D}" type="presOf" srcId="{B184292F-C842-4B3E-A2C8-BC84B7C29051}" destId="{06B21A2A-04FF-4CEE-B316-6D311E5793BA}" srcOrd="0" destOrd="0" presId="urn:microsoft.com/office/officeart/2005/8/layout/pyramid2"/>
    <dgm:cxn modelId="{F1A29C7E-6C0A-4FF4-A63F-A2854E10C908}" type="presParOf" srcId="{A0475796-E151-40F2-A78A-ACB847210742}" destId="{5C8E6BBD-984B-4610-AA4D-0A4CE211BB1D}" srcOrd="0" destOrd="0" presId="urn:microsoft.com/office/officeart/2005/8/layout/pyramid2"/>
    <dgm:cxn modelId="{F6A3A1EF-6DDF-41A5-8465-4A4B40941627}" type="presParOf" srcId="{A0475796-E151-40F2-A78A-ACB847210742}" destId="{3B42CC25-5828-4687-945E-0ADFA5F9F15D}" srcOrd="1" destOrd="0" presId="urn:microsoft.com/office/officeart/2005/8/layout/pyramid2"/>
    <dgm:cxn modelId="{8F989562-707D-40AD-A542-C8DF9DA318B5}" type="presParOf" srcId="{3B42CC25-5828-4687-945E-0ADFA5F9F15D}" destId="{463EA67B-D7BD-4F7D-8CE6-F0B39A1B821A}" srcOrd="0" destOrd="0" presId="urn:microsoft.com/office/officeart/2005/8/layout/pyramid2"/>
    <dgm:cxn modelId="{AC5C7D50-3745-428D-B7E5-E0928A4D15F9}" type="presParOf" srcId="{3B42CC25-5828-4687-945E-0ADFA5F9F15D}" destId="{9A3196A8-2F03-4426-9CC0-65671989C684}" srcOrd="1" destOrd="0" presId="urn:microsoft.com/office/officeart/2005/8/layout/pyramid2"/>
    <dgm:cxn modelId="{ED0A669E-B183-488F-A299-72D120A3148C}" type="presParOf" srcId="{3B42CC25-5828-4687-945E-0ADFA5F9F15D}" destId="{06B21A2A-04FF-4CEE-B316-6D311E5793BA}" srcOrd="2" destOrd="0" presId="urn:microsoft.com/office/officeart/2005/8/layout/pyramid2"/>
    <dgm:cxn modelId="{5A7D96F0-9761-4682-A1F1-047A695FE4FF}" type="presParOf" srcId="{3B42CC25-5828-4687-945E-0ADFA5F9F15D}" destId="{3D34A727-92C7-4380-9F8A-20584CE22394}" srcOrd="3" destOrd="0" presId="urn:microsoft.com/office/officeart/2005/8/layout/pyramid2"/>
    <dgm:cxn modelId="{6A003554-779D-42A3-8A1D-FE427EA9A7C2}" type="presParOf" srcId="{3B42CC25-5828-4687-945E-0ADFA5F9F15D}" destId="{3166FF4D-438F-4C53-B801-432627073F9E}" srcOrd="4" destOrd="0" presId="urn:microsoft.com/office/officeart/2005/8/layout/pyramid2"/>
    <dgm:cxn modelId="{C80C6A98-98BE-4E30-B9DE-41C9D41CEFF8}" type="presParOf" srcId="{3B42CC25-5828-4687-945E-0ADFA5F9F15D}" destId="{E7446875-6CF9-4EE3-AA5F-1A201334F7E5}" srcOrd="5" destOrd="0" presId="urn:microsoft.com/office/officeart/2005/8/layout/pyramid2"/>
    <dgm:cxn modelId="{56E60649-9BCD-43F3-BCDC-2AA1CE5256ED}" type="presParOf" srcId="{3B42CC25-5828-4687-945E-0ADFA5F9F15D}" destId="{27333302-86D6-4F42-8CF2-51F494DDAF67}" srcOrd="6" destOrd="0" presId="urn:microsoft.com/office/officeart/2005/8/layout/pyramid2"/>
    <dgm:cxn modelId="{00EB6770-83B3-4DCD-AE98-7349F17D08D7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 anchor="ctr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初明法空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  <a:sym typeface="Wingdings 2"/>
            </a:rPr>
            <a:t>後結法空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 algn="r">
            <a:lnSpc>
              <a:spcPts val="3400"/>
            </a:lnSpc>
            <a:spcAft>
              <a:spcPts val="0"/>
            </a:spcAft>
          </a:pP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明法空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66F2BB5F-3F42-4DCF-88C8-1579BCA18082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D12E297-AA1E-4FAA-B886-6E11B3641CCA}" type="parTrans" cxnId="{F966E350-A488-4828-AEF9-41FE11CB1F58}">
      <dgm:prSet/>
      <dgm:spPr/>
      <dgm:t>
        <a:bodyPr/>
        <a:lstStyle/>
        <a:p>
          <a:endParaRPr lang="zh-TW" altLang="en-US"/>
        </a:p>
      </dgm:t>
    </dgm:pt>
    <dgm:pt modelId="{9AA18296-12EE-4BF9-AE0F-E9C38EDED3AE}" type="sibTrans" cxnId="{F966E350-A488-4828-AEF9-41FE11CB1F58}">
      <dgm:prSet/>
      <dgm:spPr/>
      <dgm:t>
        <a:bodyPr/>
        <a:lstStyle/>
        <a:p>
          <a:endParaRPr lang="zh-TW" altLang="en-US"/>
        </a:p>
      </dgm:t>
    </dgm:pt>
    <dgm:pt modelId="{18811B10-7AEF-4849-B2E2-0BA7448CFA07}">
      <dgm:prSet phldrT="[文字]" custT="1"/>
      <dgm:spPr/>
      <dgm:t>
        <a:bodyPr/>
        <a:lstStyle/>
        <a:p>
          <a:pPr algn="l"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3D1F118-36E3-40DB-853F-69140A95A918}" type="parTrans" cxnId="{29CCC360-F1DA-4F39-A296-1C910FD662B6}">
      <dgm:prSet/>
      <dgm:spPr/>
      <dgm:t>
        <a:bodyPr/>
        <a:lstStyle/>
        <a:p>
          <a:endParaRPr lang="zh-TW" altLang="en-US"/>
        </a:p>
      </dgm:t>
    </dgm:pt>
    <dgm:pt modelId="{A771D3C2-F56E-4AAE-91DF-680E826C6151}" type="sibTrans" cxnId="{29CCC360-F1DA-4F39-A296-1C910FD662B6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79274" custScaleY="1178880" custLinFactX="47798" custLinFactNeighborX="100000" custLinFactNeighborY="-14237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22344" custLinFactY="-51469" custLinFactNeighborX="-1599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BA374254-836C-4213-BD0F-523CA08225CB}" type="presOf" srcId="{D5002735-9466-4535-9A1B-21E64C10B154}" destId="{73391AD4-6FAA-4610-9D94-255D9DB701BF}" srcOrd="0" destOrd="2" presId="urn:microsoft.com/office/officeart/2005/8/layout/list1"/>
    <dgm:cxn modelId="{EDAB5FE1-ABA8-4CED-8261-542C94A42BC8}" type="presOf" srcId="{66F2BB5F-3F42-4DCF-88C8-1579BCA18082}" destId="{73391AD4-6FAA-4610-9D94-255D9DB701BF}" srcOrd="0" destOrd="3" presId="urn:microsoft.com/office/officeart/2005/8/layout/list1"/>
    <dgm:cxn modelId="{F966E350-A488-4828-AEF9-41FE11CB1F58}" srcId="{7D7ECFB6-63C4-4A3D-8FD3-217516384A71}" destId="{66F2BB5F-3F42-4DCF-88C8-1579BCA18082}" srcOrd="3" destOrd="0" parTransId="{ED12E297-AA1E-4FAA-B886-6E11B3641CCA}" sibTransId="{9AA18296-12EE-4BF9-AE0F-E9C38EDED3AE}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06C874AB-061C-4882-862A-2F67AB775923}" type="presOf" srcId="{E2F9D09A-A296-4362-A2CA-D45144FB4EE9}" destId="{8AA11240-C55A-4567-A381-A31DE6389762}" srcOrd="0" destOrd="0" presId="urn:microsoft.com/office/officeart/2005/8/layout/list1"/>
    <dgm:cxn modelId="{0138CDE6-2E58-4805-950D-7DDAE88F3996}" type="presOf" srcId="{7D7ECFB6-63C4-4A3D-8FD3-217516384A71}" destId="{BC3F158F-8483-46F9-AAD7-40967368BDEA}" srcOrd="1" destOrd="0" presId="urn:microsoft.com/office/officeart/2005/8/layout/list1"/>
    <dgm:cxn modelId="{F3952D66-1E88-4758-B1FD-E73E1AEA13DF}" type="presOf" srcId="{0CD379E9-3D0E-4467-A8AE-1A3E2CC9DEB7}" destId="{73391AD4-6FAA-4610-9D94-255D9DB701BF}" srcOrd="0" destOrd="0" presId="urn:microsoft.com/office/officeart/2005/8/layout/list1"/>
    <dgm:cxn modelId="{7952C204-0D77-450E-AF00-B890ECE7F942}" type="presOf" srcId="{7D7ECFB6-63C4-4A3D-8FD3-217516384A71}" destId="{42F643BE-7BF6-4C54-9388-A22647B1C547}" srcOrd="0" destOrd="0" presId="urn:microsoft.com/office/officeart/2005/8/layout/list1"/>
    <dgm:cxn modelId="{F81A6A87-17A2-4BC6-8058-C354AF8E3CD8}" srcId="{7D7ECFB6-63C4-4A3D-8FD3-217516384A71}" destId="{D5002735-9466-4535-9A1B-21E64C10B154}" srcOrd="2" destOrd="0" parTransId="{37194B78-466A-4F98-9D1F-5EDC85632406}" sibTransId="{11A4CD60-142C-45C6-9A8B-01B60BF1CF44}"/>
    <dgm:cxn modelId="{29CCC360-F1DA-4F39-A296-1C910FD662B6}" srcId="{7D7ECFB6-63C4-4A3D-8FD3-217516384A71}" destId="{18811B10-7AEF-4849-B2E2-0BA7448CFA07}" srcOrd="1" destOrd="0" parTransId="{E3D1F118-36E3-40DB-853F-69140A95A918}" sibTransId="{A771D3C2-F56E-4AAE-91DF-680E826C6151}"/>
    <dgm:cxn modelId="{61E2F9B2-89A0-4572-97AB-C1CBAE7B920D}" type="presOf" srcId="{18811B10-7AEF-4849-B2E2-0BA7448CFA07}" destId="{73391AD4-6FAA-4610-9D94-255D9DB701BF}" srcOrd="0" destOrd="1" presId="urn:microsoft.com/office/officeart/2005/8/layout/list1"/>
    <dgm:cxn modelId="{3FE23CF5-576D-4E06-A057-6EFD1FFB0C70}" type="presParOf" srcId="{8AA11240-C55A-4567-A381-A31DE6389762}" destId="{C3EB9BB9-6CFA-4447-885C-A1D1B54AB614}" srcOrd="0" destOrd="0" presId="urn:microsoft.com/office/officeart/2005/8/layout/list1"/>
    <dgm:cxn modelId="{6F3E01FD-7E53-45E8-9FD3-CD47966970F8}" type="presParOf" srcId="{C3EB9BB9-6CFA-4447-885C-A1D1B54AB614}" destId="{42F643BE-7BF6-4C54-9388-A22647B1C547}" srcOrd="0" destOrd="0" presId="urn:microsoft.com/office/officeart/2005/8/layout/list1"/>
    <dgm:cxn modelId="{36AF8BA0-C8DA-4306-8678-0F0DA68E395E}" type="presParOf" srcId="{C3EB9BB9-6CFA-4447-885C-A1D1B54AB614}" destId="{BC3F158F-8483-46F9-AAD7-40967368BDEA}" srcOrd="1" destOrd="0" presId="urn:microsoft.com/office/officeart/2005/8/layout/list1"/>
    <dgm:cxn modelId="{F3B3EAB7-8C9F-49F2-AAD3-0402E3C0D13D}" type="presParOf" srcId="{8AA11240-C55A-4567-A381-A31DE6389762}" destId="{7E81C05B-DE28-436A-9229-3D1DB48E03DF}" srcOrd="1" destOrd="0" presId="urn:microsoft.com/office/officeart/2005/8/layout/list1"/>
    <dgm:cxn modelId="{A3DFA683-E9E2-47E7-94E6-0617D6B3D56D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作是言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若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能如是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佛所印可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時我世尊聞是語已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默然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住不能加報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我不任詣彼問疾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496174" custLinFactNeighborX="88" custLinFactNeighborY="-5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667927" custLinFactNeighborX="-2041" custLinFactNeighborY="-7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341081" custLinFactY="-984007" custLinFactNeighborX="1423" custLinFactNeighborY="-10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308F6FD0-F8C1-45E4-9E6D-CA5BE1E5AF43}" type="presOf" srcId="{16B9FD32-48B0-4009-9E58-94E56E12ABFF}" destId="{27333302-86D6-4F42-8CF2-51F494DDAF67}" srcOrd="0" destOrd="0" presId="urn:microsoft.com/office/officeart/2005/8/layout/pyramid2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45D57630-9F82-439A-88ED-CBC5AD4D0E42}" type="presOf" srcId="{3A2FB242-EB70-418B-A42D-F404EFDD017F}" destId="{3166FF4D-438F-4C53-B801-432627073F9E}" srcOrd="0" destOrd="0" presId="urn:microsoft.com/office/officeart/2005/8/layout/pyramid2"/>
    <dgm:cxn modelId="{94326C71-FD18-4D77-9799-5B3AFEA1F460}" type="presOf" srcId="{AE08DAA6-166F-4FCF-947E-ABEAB977DEF7}" destId="{463EA67B-D7BD-4F7D-8CE6-F0B39A1B821A}" srcOrd="0" destOrd="0" presId="urn:microsoft.com/office/officeart/2005/8/layout/pyramid2"/>
    <dgm:cxn modelId="{9B29AEFE-9CDB-46C4-88AF-4EBF8F18603E}" type="presOf" srcId="{AB055B29-17CE-40A5-BB54-047DF7552DDB}" destId="{A0475796-E151-40F2-A78A-ACB847210742}" srcOrd="0" destOrd="0" presId="urn:microsoft.com/office/officeart/2005/8/layout/pyramid2"/>
    <dgm:cxn modelId="{DA7481F0-7745-457E-A173-87AA7BC32E72}" type="presOf" srcId="{B184292F-C842-4B3E-A2C8-BC84B7C29051}" destId="{06B21A2A-04FF-4CEE-B316-6D311E5793BA}" srcOrd="0" destOrd="0" presId="urn:microsoft.com/office/officeart/2005/8/layout/pyramid2"/>
    <dgm:cxn modelId="{652FB43E-79E7-43EA-9AA8-FC8413533C00}" type="presParOf" srcId="{A0475796-E151-40F2-A78A-ACB847210742}" destId="{5C8E6BBD-984B-4610-AA4D-0A4CE211BB1D}" srcOrd="0" destOrd="0" presId="urn:microsoft.com/office/officeart/2005/8/layout/pyramid2"/>
    <dgm:cxn modelId="{2EBDCCF2-DC7B-4954-8BB9-992739AE8432}" type="presParOf" srcId="{A0475796-E151-40F2-A78A-ACB847210742}" destId="{3B42CC25-5828-4687-945E-0ADFA5F9F15D}" srcOrd="1" destOrd="0" presId="urn:microsoft.com/office/officeart/2005/8/layout/pyramid2"/>
    <dgm:cxn modelId="{9FA78CC3-CFF9-4EEA-AB7D-D298DEB773AB}" type="presParOf" srcId="{3B42CC25-5828-4687-945E-0ADFA5F9F15D}" destId="{463EA67B-D7BD-4F7D-8CE6-F0B39A1B821A}" srcOrd="0" destOrd="0" presId="urn:microsoft.com/office/officeart/2005/8/layout/pyramid2"/>
    <dgm:cxn modelId="{EEC1926E-6E4C-4F19-860D-1C5E247E775D}" type="presParOf" srcId="{3B42CC25-5828-4687-945E-0ADFA5F9F15D}" destId="{9A3196A8-2F03-4426-9CC0-65671989C684}" srcOrd="1" destOrd="0" presId="urn:microsoft.com/office/officeart/2005/8/layout/pyramid2"/>
    <dgm:cxn modelId="{13D7464C-1EF2-433F-8D19-E6B462BB3BC3}" type="presParOf" srcId="{3B42CC25-5828-4687-945E-0ADFA5F9F15D}" destId="{06B21A2A-04FF-4CEE-B316-6D311E5793BA}" srcOrd="2" destOrd="0" presId="urn:microsoft.com/office/officeart/2005/8/layout/pyramid2"/>
    <dgm:cxn modelId="{99F2BE6E-6ACB-440B-ADB6-A2D441B4048B}" type="presParOf" srcId="{3B42CC25-5828-4687-945E-0ADFA5F9F15D}" destId="{3D34A727-92C7-4380-9F8A-20584CE22394}" srcOrd="3" destOrd="0" presId="urn:microsoft.com/office/officeart/2005/8/layout/pyramid2"/>
    <dgm:cxn modelId="{F15E7C6B-2054-4C5C-BA62-50897D06E94A}" type="presParOf" srcId="{3B42CC25-5828-4687-945E-0ADFA5F9F15D}" destId="{3166FF4D-438F-4C53-B801-432627073F9E}" srcOrd="4" destOrd="0" presId="urn:microsoft.com/office/officeart/2005/8/layout/pyramid2"/>
    <dgm:cxn modelId="{6A3154EC-8D4D-409C-BF16-61508CE4020E}" type="presParOf" srcId="{3B42CC25-5828-4687-945E-0ADFA5F9F15D}" destId="{E7446875-6CF9-4EE3-AA5F-1A201334F7E5}" srcOrd="5" destOrd="0" presId="urn:microsoft.com/office/officeart/2005/8/layout/pyramid2"/>
    <dgm:cxn modelId="{C1C7B8A5-6E66-4854-990F-D48490527737}" type="presParOf" srcId="{3B42CC25-5828-4687-945E-0ADFA5F9F15D}" destId="{27333302-86D6-4F42-8CF2-51F494DDAF67}" srcOrd="6" destOrd="0" presId="urn:microsoft.com/office/officeart/2005/8/layout/pyramid2"/>
    <dgm:cxn modelId="{FA93DD52-1E9A-4F6D-B233-E611CD7494BB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化十大聲聞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下佛命十德問疾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皆詞不堪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A9F4721A-3B3C-4798-B24F-869716530F6B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命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此命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也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154C2250-49E6-40E3-9BBF-B54EC65A0426}" type="parTrans" cxnId="{873BE1EE-E28A-4C5C-AC5D-95166E932A61}">
      <dgm:prSet/>
      <dgm:spPr/>
      <dgm:t>
        <a:bodyPr/>
        <a:lstStyle/>
        <a:p>
          <a:endParaRPr lang="zh-TW" altLang="en-US"/>
        </a:p>
      </dgm:t>
    </dgm:pt>
    <dgm:pt modelId="{6498E0DA-FDB4-4EB9-9E0E-9E94ABAFBC26}" type="sibTrans" cxnId="{873BE1EE-E28A-4C5C-AC5D-95166E932A61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108570" custScaleY="8500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AE7B2F3-FA81-4DE8-AE31-979A9011510E}" type="presOf" srcId="{A9F4721A-3B3C-4798-B24F-869716530F6B}" destId="{73391AD4-6FAA-4610-9D94-255D9DB701BF}" srcOrd="0" destOrd="1" presId="urn:microsoft.com/office/officeart/2005/8/layout/list1"/>
    <dgm:cxn modelId="{8072C2EC-1ED4-4977-989B-747D8AED3FB6}" type="presOf" srcId="{E2F9D09A-A296-4362-A2CA-D45144FB4EE9}" destId="{8AA11240-C55A-4567-A381-A31DE6389762}" srcOrd="0" destOrd="0" presId="urn:microsoft.com/office/officeart/2005/8/layout/list1"/>
    <dgm:cxn modelId="{69F81DB1-FD8D-4A13-8041-9599645C6C8B}" type="presOf" srcId="{7D7ECFB6-63C4-4A3D-8FD3-217516384A71}" destId="{42F643BE-7BF6-4C54-9388-A22647B1C547}" srcOrd="0" destOrd="0" presId="urn:microsoft.com/office/officeart/2005/8/layout/list1"/>
    <dgm:cxn modelId="{54F3F230-6EFE-4257-A708-FA7A0DB8F773}" type="presOf" srcId="{7D7ECFB6-63C4-4A3D-8FD3-217516384A71}" destId="{BC3F158F-8483-46F9-AAD7-40967368BDEA}" srcOrd="1" destOrd="0" presId="urn:microsoft.com/office/officeart/2005/8/layout/list1"/>
    <dgm:cxn modelId="{873BE1EE-E28A-4C5C-AC5D-95166E932A61}" srcId="{7D7ECFB6-63C4-4A3D-8FD3-217516384A71}" destId="{A9F4721A-3B3C-4798-B24F-869716530F6B}" srcOrd="1" destOrd="0" parTransId="{154C2250-49E6-40E3-9BBF-B54EC65A0426}" sibTransId="{6498E0DA-FDB4-4EB9-9E0E-9E94ABAFBC26}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F81A6A87-17A2-4BC6-8058-C354AF8E3CD8}" srcId="{7D7ECFB6-63C4-4A3D-8FD3-217516384A71}" destId="{D5002735-9466-4535-9A1B-21E64C10B154}" srcOrd="0" destOrd="0" parTransId="{37194B78-466A-4F98-9D1F-5EDC85632406}" sibTransId="{11A4CD60-142C-45C6-9A8B-01B60BF1CF44}"/>
    <dgm:cxn modelId="{3BFF73F0-26D6-4F69-8237-A795A9BF9E56}" type="presOf" srcId="{D5002735-9466-4535-9A1B-21E64C10B154}" destId="{73391AD4-6FAA-4610-9D94-255D9DB701BF}" srcOrd="0" destOrd="0" presId="urn:microsoft.com/office/officeart/2005/8/layout/list1"/>
    <dgm:cxn modelId="{3C1F56C7-7E6A-4769-8899-0175796AA239}" type="presParOf" srcId="{8AA11240-C55A-4567-A381-A31DE6389762}" destId="{C3EB9BB9-6CFA-4447-885C-A1D1B54AB614}" srcOrd="0" destOrd="0" presId="urn:microsoft.com/office/officeart/2005/8/layout/list1"/>
    <dgm:cxn modelId="{BA58587E-4FFB-417E-A408-5D4FA76EB833}" type="presParOf" srcId="{C3EB9BB9-6CFA-4447-885C-A1D1B54AB614}" destId="{42F643BE-7BF6-4C54-9388-A22647B1C547}" srcOrd="0" destOrd="0" presId="urn:microsoft.com/office/officeart/2005/8/layout/list1"/>
    <dgm:cxn modelId="{FC066C93-9CA2-49E6-9F7E-623CAA5A3E06}" type="presParOf" srcId="{C3EB9BB9-6CFA-4447-885C-A1D1B54AB614}" destId="{BC3F158F-8483-46F9-AAD7-40967368BDEA}" srcOrd="1" destOrd="0" presId="urn:microsoft.com/office/officeart/2005/8/layout/list1"/>
    <dgm:cxn modelId="{308F8417-EE51-4ABA-9196-CAA373174219}" type="presParOf" srcId="{8AA11240-C55A-4567-A381-A31DE6389762}" destId="{7E81C05B-DE28-436A-9229-3D1DB48E03DF}" srcOrd="1" destOrd="0" presId="urn:microsoft.com/office/officeart/2005/8/layout/list1"/>
    <dgm:cxn modelId="{A5188D45-7AF7-4902-815D-9AAFD2DAC652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爾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世尊知其所念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哀愍彼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告舍利子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汝應往詣無垢稱問安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其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疾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下大聖慈悲別問令往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大文有三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en-US" altLang="zh-TW" sz="18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初標令問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意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次命十德皆詞不堪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後結聲聞皆辭不詣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大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聲聞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略為五對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內寂身心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外彰詞理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偏濟貧苦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等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現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慈悲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3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訓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初機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教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成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先學</a:t>
          </a: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685510" custLinFactNeighborX="1984" custLinFactNeighborY="-7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778913" custLinFactNeighborX="172" custLinFactNeighborY="-8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634292" custLinFactY="-878422" custLinFactNeighborX="1283" custLinFactNeighborY="-9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057CBB67-82AE-4D4A-BA1C-7136297B5C66}" type="presOf" srcId="{AB055B29-17CE-40A5-BB54-047DF7552DDB}" destId="{A0475796-E151-40F2-A78A-ACB847210742}" srcOrd="0" destOrd="0" presId="urn:microsoft.com/office/officeart/2005/8/layout/pyramid2"/>
    <dgm:cxn modelId="{506F35C2-44B0-4E3F-B17D-5169B443CA87}" type="presOf" srcId="{B184292F-C842-4B3E-A2C8-BC84B7C29051}" destId="{06B21A2A-04FF-4CEE-B316-6D311E5793BA}" srcOrd="0" destOrd="0" presId="urn:microsoft.com/office/officeart/2005/8/layout/pyramid2"/>
    <dgm:cxn modelId="{BBB66862-D567-450A-AA1C-57082B9FBEBB}" type="presOf" srcId="{3A2FB242-EB70-418B-A42D-F404EFDD017F}" destId="{3166FF4D-438F-4C53-B801-432627073F9E}" srcOrd="0" destOrd="0" presId="urn:microsoft.com/office/officeart/2005/8/layout/pyramid2"/>
    <dgm:cxn modelId="{D71F7793-69E0-4AD0-B831-D7A1B339832F}" type="presOf" srcId="{16B9FD32-48B0-4009-9E58-94E56E12ABFF}" destId="{27333302-86D6-4F42-8CF2-51F494DDAF67}" srcOrd="0" destOrd="0" presId="urn:microsoft.com/office/officeart/2005/8/layout/pyramid2"/>
    <dgm:cxn modelId="{EF09118C-9654-4948-81C9-B401E52841FE}" type="presOf" srcId="{AE08DAA6-166F-4FCF-947E-ABEAB977DEF7}" destId="{463EA67B-D7BD-4F7D-8CE6-F0B39A1B821A}" srcOrd="0" destOrd="0" presId="urn:microsoft.com/office/officeart/2005/8/layout/pyramid2"/>
    <dgm:cxn modelId="{4B2B29C0-A28C-48B4-A159-077398A92907}" type="presParOf" srcId="{A0475796-E151-40F2-A78A-ACB847210742}" destId="{5C8E6BBD-984B-4610-AA4D-0A4CE211BB1D}" srcOrd="0" destOrd="0" presId="urn:microsoft.com/office/officeart/2005/8/layout/pyramid2"/>
    <dgm:cxn modelId="{31947953-A395-46AF-B9AC-54E622ACD414}" type="presParOf" srcId="{A0475796-E151-40F2-A78A-ACB847210742}" destId="{3B42CC25-5828-4687-945E-0ADFA5F9F15D}" srcOrd="1" destOrd="0" presId="urn:microsoft.com/office/officeart/2005/8/layout/pyramid2"/>
    <dgm:cxn modelId="{58B6BB21-93A6-43F3-80B1-C93478594564}" type="presParOf" srcId="{3B42CC25-5828-4687-945E-0ADFA5F9F15D}" destId="{463EA67B-D7BD-4F7D-8CE6-F0B39A1B821A}" srcOrd="0" destOrd="0" presId="urn:microsoft.com/office/officeart/2005/8/layout/pyramid2"/>
    <dgm:cxn modelId="{947E57EF-E5CE-4249-B114-BE0C943FC2D7}" type="presParOf" srcId="{3B42CC25-5828-4687-945E-0ADFA5F9F15D}" destId="{9A3196A8-2F03-4426-9CC0-65671989C684}" srcOrd="1" destOrd="0" presId="urn:microsoft.com/office/officeart/2005/8/layout/pyramid2"/>
    <dgm:cxn modelId="{421C1295-A5B1-4FA7-BC2A-C5F6EC553C5B}" type="presParOf" srcId="{3B42CC25-5828-4687-945E-0ADFA5F9F15D}" destId="{06B21A2A-04FF-4CEE-B316-6D311E5793BA}" srcOrd="2" destOrd="0" presId="urn:microsoft.com/office/officeart/2005/8/layout/pyramid2"/>
    <dgm:cxn modelId="{4869A69E-D1C8-48F3-A721-94D3B2B3B208}" type="presParOf" srcId="{3B42CC25-5828-4687-945E-0ADFA5F9F15D}" destId="{3D34A727-92C7-4380-9F8A-20584CE22394}" srcOrd="3" destOrd="0" presId="urn:microsoft.com/office/officeart/2005/8/layout/pyramid2"/>
    <dgm:cxn modelId="{C52813A2-5B4D-4BC1-BE4A-929E2544AC75}" type="presParOf" srcId="{3B42CC25-5828-4687-945E-0ADFA5F9F15D}" destId="{3166FF4D-438F-4C53-B801-432627073F9E}" srcOrd="4" destOrd="0" presId="urn:microsoft.com/office/officeart/2005/8/layout/pyramid2"/>
    <dgm:cxn modelId="{0ABD1ACD-7E97-4BBF-8CC4-53A4878505BF}" type="presParOf" srcId="{3B42CC25-5828-4687-945E-0ADFA5F9F15D}" destId="{E7446875-6CF9-4EE3-AA5F-1A201334F7E5}" srcOrd="5" destOrd="0" presId="urn:microsoft.com/office/officeart/2005/8/layout/pyramid2"/>
    <dgm:cxn modelId="{BF96FAB6-E4FE-44F8-9D80-CDB4C334F2C9}" type="presParOf" srcId="{3B42CC25-5828-4687-945E-0ADFA5F9F15D}" destId="{27333302-86D6-4F42-8CF2-51F494DDAF67}" srcOrd="6" destOrd="0" presId="urn:microsoft.com/office/officeart/2005/8/layout/pyramid2"/>
    <dgm:cxn modelId="{1E734608-AF97-432F-94EE-7064F5A5482C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爾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世尊知其所念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哀愍彼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告舍利子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汝應往詣無垢稱問安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其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白言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世尊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我不堪任詣彼問疾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下大聖慈悲別問令往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大文有三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en-US" altLang="zh-TW" sz="18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初標令問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意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次命十德皆詞不堪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後結聲聞皆辭不詣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次舍利子詞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文各有三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初總陳道屈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後結答由詞屈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卑躬請退</a:t>
          </a: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515405" custLinFactNeighborX="-309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665251" custLinFactNeighborX="-2002" custLinFactNeighborY="-7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634292" custLinFactY="-708991" custLinFactNeighborX="3570" custLinFactNeighborY="-8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FD70F7FA-6AB5-4116-B7B7-5FBCC0710892}" type="presOf" srcId="{3A2FB242-EB70-418B-A42D-F404EFDD017F}" destId="{3166FF4D-438F-4C53-B801-432627073F9E}" srcOrd="0" destOrd="0" presId="urn:microsoft.com/office/officeart/2005/8/layout/pyramid2"/>
    <dgm:cxn modelId="{3FDBD309-6684-4D0C-BE7F-5AC356AE02A5}" type="presOf" srcId="{B184292F-C842-4B3E-A2C8-BC84B7C29051}" destId="{06B21A2A-04FF-4CEE-B316-6D311E5793BA}" srcOrd="0" destOrd="0" presId="urn:microsoft.com/office/officeart/2005/8/layout/pyramid2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7C4884DD-3E7F-4FD3-8571-A8CDB3879044}" type="presOf" srcId="{AE08DAA6-166F-4FCF-947E-ABEAB977DEF7}" destId="{463EA67B-D7BD-4F7D-8CE6-F0B39A1B821A}" srcOrd="0" destOrd="0" presId="urn:microsoft.com/office/officeart/2005/8/layout/pyramid2"/>
    <dgm:cxn modelId="{EED16AF5-014A-4B99-A052-0CE6977EB785}" type="presOf" srcId="{AB055B29-17CE-40A5-BB54-047DF7552DDB}" destId="{A0475796-E151-40F2-A78A-ACB847210742}" srcOrd="0" destOrd="0" presId="urn:microsoft.com/office/officeart/2005/8/layout/pyramid2"/>
    <dgm:cxn modelId="{76F4DF9A-7167-4036-A9AF-563E238D5E5F}" type="presOf" srcId="{16B9FD32-48B0-4009-9E58-94E56E12ABFF}" destId="{27333302-86D6-4F42-8CF2-51F494DDAF67}" srcOrd="0" destOrd="0" presId="urn:microsoft.com/office/officeart/2005/8/layout/pyramid2"/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A86D18B6-74E2-4F22-BED0-E29DA5D80F50}" type="presParOf" srcId="{A0475796-E151-40F2-A78A-ACB847210742}" destId="{5C8E6BBD-984B-4610-AA4D-0A4CE211BB1D}" srcOrd="0" destOrd="0" presId="urn:microsoft.com/office/officeart/2005/8/layout/pyramid2"/>
    <dgm:cxn modelId="{58D8F514-15EE-46BD-B9C0-5DCB32958F48}" type="presParOf" srcId="{A0475796-E151-40F2-A78A-ACB847210742}" destId="{3B42CC25-5828-4687-945E-0ADFA5F9F15D}" srcOrd="1" destOrd="0" presId="urn:microsoft.com/office/officeart/2005/8/layout/pyramid2"/>
    <dgm:cxn modelId="{284E335F-FBE0-4C65-8B48-CFBB0F563E1C}" type="presParOf" srcId="{3B42CC25-5828-4687-945E-0ADFA5F9F15D}" destId="{463EA67B-D7BD-4F7D-8CE6-F0B39A1B821A}" srcOrd="0" destOrd="0" presId="urn:microsoft.com/office/officeart/2005/8/layout/pyramid2"/>
    <dgm:cxn modelId="{01F10C25-8405-4637-BA76-53DE68EBD623}" type="presParOf" srcId="{3B42CC25-5828-4687-945E-0ADFA5F9F15D}" destId="{9A3196A8-2F03-4426-9CC0-65671989C684}" srcOrd="1" destOrd="0" presId="urn:microsoft.com/office/officeart/2005/8/layout/pyramid2"/>
    <dgm:cxn modelId="{DA132951-23D5-4E35-BE02-24C63CA50077}" type="presParOf" srcId="{3B42CC25-5828-4687-945E-0ADFA5F9F15D}" destId="{06B21A2A-04FF-4CEE-B316-6D311E5793BA}" srcOrd="2" destOrd="0" presId="urn:microsoft.com/office/officeart/2005/8/layout/pyramid2"/>
    <dgm:cxn modelId="{A6C04DB3-95D6-430E-B0D8-8DA35CD7B753}" type="presParOf" srcId="{3B42CC25-5828-4687-945E-0ADFA5F9F15D}" destId="{3D34A727-92C7-4380-9F8A-20584CE22394}" srcOrd="3" destOrd="0" presId="urn:microsoft.com/office/officeart/2005/8/layout/pyramid2"/>
    <dgm:cxn modelId="{55A47135-0849-44D1-A44A-AB0B0FC18298}" type="presParOf" srcId="{3B42CC25-5828-4687-945E-0ADFA5F9F15D}" destId="{3166FF4D-438F-4C53-B801-432627073F9E}" srcOrd="4" destOrd="0" presId="urn:microsoft.com/office/officeart/2005/8/layout/pyramid2"/>
    <dgm:cxn modelId="{2D356102-4CE2-4814-9642-CEC3B4A0B4D1}" type="presParOf" srcId="{3B42CC25-5828-4687-945E-0ADFA5F9F15D}" destId="{E7446875-6CF9-4EE3-AA5F-1A201334F7E5}" srcOrd="5" destOrd="0" presId="urn:microsoft.com/office/officeart/2005/8/layout/pyramid2"/>
    <dgm:cxn modelId="{384626C2-8AC9-4A0C-B0B7-5D0D034D5D3B}" type="presParOf" srcId="{3B42CC25-5828-4687-945E-0ADFA5F9F15D}" destId="{27333302-86D6-4F42-8CF2-51F494DDAF67}" srcOrd="6" destOrd="0" presId="urn:microsoft.com/office/officeart/2005/8/layout/pyramid2"/>
    <dgm:cxn modelId="{78B17C81-1956-4EC6-8F34-247EFB36E7B9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白言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世尊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我不堪任詣彼問疾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所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以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者何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?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▽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憶念我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昔於一時間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在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大林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中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宴坐樹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下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若作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宴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-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默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今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-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安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入滅盡定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以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有漏六識起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勞慮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厭患彼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今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令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不行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94861" custLinFactNeighborX="-1267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634292" custLinFactY="-805649" custLinFactNeighborX="263" custLinFactNeighborY="-9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DA5FF112-9B1D-4BEE-9E70-480F6ABDADC8}" type="presOf" srcId="{AB055B29-17CE-40A5-BB54-047DF7552DDB}" destId="{A0475796-E151-40F2-A78A-ACB847210742}" srcOrd="0" destOrd="0" presId="urn:microsoft.com/office/officeart/2005/8/layout/pyramid2"/>
    <dgm:cxn modelId="{0682258F-BFA2-4415-A70B-F870C56130BB}" type="presOf" srcId="{3A2FB242-EB70-418B-A42D-F404EFDD017F}" destId="{3166FF4D-438F-4C53-B801-432627073F9E}" srcOrd="0" destOrd="0" presId="urn:microsoft.com/office/officeart/2005/8/layout/pyramid2"/>
    <dgm:cxn modelId="{E3B85A7E-329F-42D4-967A-EBC40BE944CA}" type="presOf" srcId="{B184292F-C842-4B3E-A2C8-BC84B7C29051}" destId="{06B21A2A-04FF-4CEE-B316-6D311E5793BA}" srcOrd="0" destOrd="0" presId="urn:microsoft.com/office/officeart/2005/8/layout/pyramid2"/>
    <dgm:cxn modelId="{26C252F3-64F4-4FAF-86F4-C26830C3E7DD}" type="presOf" srcId="{AE08DAA6-166F-4FCF-947E-ABEAB977DEF7}" destId="{463EA67B-D7BD-4F7D-8CE6-F0B39A1B821A}" srcOrd="0" destOrd="0" presId="urn:microsoft.com/office/officeart/2005/8/layout/pyramid2"/>
    <dgm:cxn modelId="{3C928116-28F4-4EFE-8A9D-E450849735F8}" type="presOf" srcId="{16B9FD32-48B0-4009-9E58-94E56E12ABFF}" destId="{27333302-86D6-4F42-8CF2-51F494DDAF67}" srcOrd="0" destOrd="0" presId="urn:microsoft.com/office/officeart/2005/8/layout/pyramid2"/>
    <dgm:cxn modelId="{42385D9F-E5C8-4583-9AA4-E04BB021FC2B}" type="presParOf" srcId="{A0475796-E151-40F2-A78A-ACB847210742}" destId="{5C8E6BBD-984B-4610-AA4D-0A4CE211BB1D}" srcOrd="0" destOrd="0" presId="urn:microsoft.com/office/officeart/2005/8/layout/pyramid2"/>
    <dgm:cxn modelId="{93C7F861-C280-43E2-BDB2-57FB74DAE806}" type="presParOf" srcId="{A0475796-E151-40F2-A78A-ACB847210742}" destId="{3B42CC25-5828-4687-945E-0ADFA5F9F15D}" srcOrd="1" destOrd="0" presId="urn:microsoft.com/office/officeart/2005/8/layout/pyramid2"/>
    <dgm:cxn modelId="{BE614143-FF2D-4EED-827E-DFAEEEBC8C85}" type="presParOf" srcId="{3B42CC25-5828-4687-945E-0ADFA5F9F15D}" destId="{463EA67B-D7BD-4F7D-8CE6-F0B39A1B821A}" srcOrd="0" destOrd="0" presId="urn:microsoft.com/office/officeart/2005/8/layout/pyramid2"/>
    <dgm:cxn modelId="{1B8E44A7-D6B1-4161-8697-F8A923BF997C}" type="presParOf" srcId="{3B42CC25-5828-4687-945E-0ADFA5F9F15D}" destId="{9A3196A8-2F03-4426-9CC0-65671989C684}" srcOrd="1" destOrd="0" presId="urn:microsoft.com/office/officeart/2005/8/layout/pyramid2"/>
    <dgm:cxn modelId="{5789F25E-023B-46CE-9D6E-7E449ACD928C}" type="presParOf" srcId="{3B42CC25-5828-4687-945E-0ADFA5F9F15D}" destId="{06B21A2A-04FF-4CEE-B316-6D311E5793BA}" srcOrd="2" destOrd="0" presId="urn:microsoft.com/office/officeart/2005/8/layout/pyramid2"/>
    <dgm:cxn modelId="{BF7F0A69-571A-4526-B39A-3D090D0642FB}" type="presParOf" srcId="{3B42CC25-5828-4687-945E-0ADFA5F9F15D}" destId="{3D34A727-92C7-4380-9F8A-20584CE22394}" srcOrd="3" destOrd="0" presId="urn:microsoft.com/office/officeart/2005/8/layout/pyramid2"/>
    <dgm:cxn modelId="{853AE6EE-8493-4292-8339-DD70F1CAAFDC}" type="presParOf" srcId="{3B42CC25-5828-4687-945E-0ADFA5F9F15D}" destId="{3166FF4D-438F-4C53-B801-432627073F9E}" srcOrd="4" destOrd="0" presId="urn:microsoft.com/office/officeart/2005/8/layout/pyramid2"/>
    <dgm:cxn modelId="{E21B48D0-8246-4175-98A0-EA4C5DC8FAEA}" type="presParOf" srcId="{3B42CC25-5828-4687-945E-0ADFA5F9F15D}" destId="{E7446875-6CF9-4EE3-AA5F-1A201334F7E5}" srcOrd="5" destOrd="0" presId="urn:microsoft.com/office/officeart/2005/8/layout/pyramid2"/>
    <dgm:cxn modelId="{9AA00582-05FD-4737-95EC-45FF1621601B}" type="presParOf" srcId="{3B42CC25-5828-4687-945E-0ADFA5F9F15D}" destId="{27333302-86D6-4F42-8CF2-51F494DDAF67}" srcOrd="6" destOrd="0" presId="urn:microsoft.com/office/officeart/2005/8/layout/pyramid2"/>
    <dgm:cxn modelId="{C60DA9CD-C6FA-4424-891C-FF90D6206002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2F9D09A-A296-4362-A2CA-D45144FB4EE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D7ECFB6-63C4-4A3D-8FD3-217516384A71}">
      <dgm:prSet phldrT="[文字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釋入滅盡定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210B4EB-D0D5-4E45-8DFD-A8EC505B446F}" type="par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C2DBBADE-71B1-4000-A6CB-E0C3BCBB9133}" type="sibTrans" cxnId="{770CB954-ADC9-40D1-8B92-E1451284A7A8}">
      <dgm:prSet/>
      <dgm:spPr/>
      <dgm:t>
        <a:bodyPr/>
        <a:lstStyle/>
        <a:p>
          <a:endParaRPr lang="zh-TW" altLang="en-US"/>
        </a:p>
      </dgm:t>
    </dgm:pt>
    <dgm:pt modelId="{D5002735-9466-4535-9A1B-21E64C10B154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入滅盡定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以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有漏六識起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勞慮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厭患彼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今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令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已無漏七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唯說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六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37194B78-466A-4F98-9D1F-5EDC85632406}" type="par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11A4CD60-142C-45C6-9A8B-01B60BF1CF44}" type="sibTrans" cxnId="{F81A6A87-17A2-4BC6-8058-C354AF8E3CD8}">
      <dgm:prSet/>
      <dgm:spPr/>
      <dgm:t>
        <a:bodyPr/>
        <a:lstStyle/>
        <a:p>
          <a:endParaRPr lang="zh-TW" altLang="en-US"/>
        </a:p>
      </dgm:t>
    </dgm:pt>
    <dgm:pt modelId="{A9F4721A-3B3C-4798-B24F-869716530F6B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或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入無想定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安寂身心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非滅盡定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也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154C2250-49E6-40E3-9BBF-B54EC65A0426}" type="parTrans" cxnId="{873BE1EE-E28A-4C5C-AC5D-95166E932A61}">
      <dgm:prSet/>
      <dgm:spPr/>
      <dgm:t>
        <a:bodyPr/>
        <a:lstStyle/>
        <a:p>
          <a:endParaRPr lang="zh-TW" altLang="en-US"/>
        </a:p>
      </dgm:t>
    </dgm:pt>
    <dgm:pt modelId="{6498E0DA-FDB4-4EB9-9E0E-9E94ABAFBC26}" type="sibTrans" cxnId="{873BE1EE-E28A-4C5C-AC5D-95166E932A61}">
      <dgm:prSet/>
      <dgm:spPr/>
      <dgm:t>
        <a:bodyPr/>
        <a:lstStyle/>
        <a:p>
          <a:endParaRPr lang="zh-TW" altLang="en-US"/>
        </a:p>
      </dgm:t>
    </dgm:pt>
    <dgm:pt modelId="{0CD379E9-3D0E-4467-A8AE-1A3E2CC9DEB7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E800C9B4-44FB-40BA-BEAF-A771C7992F55}" type="par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73063E1-958E-41F1-A79F-22A999AB83C4}" type="sibTrans" cxnId="{8DB1B581-D4E5-440C-A552-EEAFE54975FC}">
      <dgm:prSet/>
      <dgm:spPr/>
      <dgm:t>
        <a:bodyPr/>
        <a:lstStyle/>
        <a:p>
          <a:endParaRPr lang="zh-TW" altLang="en-US"/>
        </a:p>
      </dgm:t>
    </dgm:pt>
    <dgm:pt modelId="{38EFCFC1-5D9D-420F-A8A9-3AD780BE3768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就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二乘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者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入非想定無漏心位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令心心所漸細漸微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微微心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時→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因所熏成種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能令六識不行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用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→即說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此用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滅盡定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0C05DEC8-AE40-4FDC-976C-ADB651CFB799}" type="par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6A017259-7E75-40B0-8B57-49BDE72935B9}" type="sibTrans" cxnId="{B61F0D5A-D91C-401F-AA76-1B264A20F22F}">
      <dgm:prSet/>
      <dgm:spPr/>
      <dgm:t>
        <a:bodyPr/>
        <a:lstStyle/>
        <a:p>
          <a:endParaRPr lang="zh-TW" altLang="en-US"/>
        </a:p>
      </dgm:t>
    </dgm:pt>
    <dgm:pt modelId="{1D7EFF38-9646-4B1A-BA2E-7813C28053AE}">
      <dgm:prSet phldrT="[文字]" custT="1"/>
      <dgm:spPr/>
      <dgm:t>
        <a:bodyPr/>
        <a:lstStyle/>
        <a:p>
          <a:pPr>
            <a:lnSpc>
              <a:spcPts val="34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依種子立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如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《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別章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》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說</a:t>
          </a:r>
          <a:endParaRPr lang="zh-TW" altLang="en-US" sz="4900" dirty="0">
            <a:latin typeface="微軟正黑體" pitchFamily="34" charset="-120"/>
            <a:ea typeface="微軟正黑體" pitchFamily="34" charset="-120"/>
          </a:endParaRPr>
        </a:p>
      </dgm:t>
    </dgm:pt>
    <dgm:pt modelId="{FCA0ED4B-88B5-400C-BAC6-5A3C249B5A69}" type="parTrans" cxnId="{958A0A70-CC18-4730-93A9-ADE72B85DA28}">
      <dgm:prSet/>
      <dgm:spPr/>
      <dgm:t>
        <a:bodyPr/>
        <a:lstStyle/>
        <a:p>
          <a:endParaRPr lang="zh-TW" altLang="en-US"/>
        </a:p>
      </dgm:t>
    </dgm:pt>
    <dgm:pt modelId="{604009F5-6DF8-4A5D-B243-950E249B402A}" type="sibTrans" cxnId="{958A0A70-CC18-4730-93A9-ADE72B85DA28}">
      <dgm:prSet/>
      <dgm:spPr/>
      <dgm:t>
        <a:bodyPr/>
        <a:lstStyle/>
        <a:p>
          <a:endParaRPr lang="zh-TW" altLang="en-US"/>
        </a:p>
      </dgm:t>
    </dgm:pt>
    <dgm:pt modelId="{8AA11240-C55A-4567-A381-A31DE6389762}" type="pres">
      <dgm:prSet presAssocID="{E2F9D09A-A296-4362-A2CA-D45144FB4E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3EB9BB9-6CFA-4447-885C-A1D1B54AB614}" type="pres">
      <dgm:prSet presAssocID="{7D7ECFB6-63C4-4A3D-8FD3-217516384A71}" presName="parentLin" presStyleCnt="0"/>
      <dgm:spPr/>
    </dgm:pt>
    <dgm:pt modelId="{42F643BE-7BF6-4C54-9388-A22647B1C547}" type="pres">
      <dgm:prSet presAssocID="{7D7ECFB6-63C4-4A3D-8FD3-217516384A71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BC3F158F-8483-46F9-AAD7-40967368BDEA}" type="pres">
      <dgm:prSet presAssocID="{7D7ECFB6-63C4-4A3D-8FD3-217516384A71}" presName="parentText" presStyleLbl="node1" presStyleIdx="0" presStyleCnt="1" custScaleX="79274" custScaleY="677539" custLinFactX="46749" custLinFactNeighborX="100000" custLinFactNeighborY="85606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81C05B-DE28-436A-9229-3D1DB48E03DF}" type="pres">
      <dgm:prSet presAssocID="{7D7ECFB6-63C4-4A3D-8FD3-217516384A71}" presName="negativeSpace" presStyleCnt="0"/>
      <dgm:spPr/>
    </dgm:pt>
    <dgm:pt modelId="{73391AD4-6FAA-4610-9D94-255D9DB701BF}" type="pres">
      <dgm:prSet presAssocID="{7D7ECFB6-63C4-4A3D-8FD3-217516384A71}" presName="childText" presStyleLbl="conFgAcc1" presStyleIdx="0" presStyleCnt="1" custScaleY="10144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061D296-E760-4655-9AFC-5AE2393C459A}" type="presOf" srcId="{38EFCFC1-5D9D-420F-A8A9-3AD780BE3768}" destId="{73391AD4-6FAA-4610-9D94-255D9DB701BF}" srcOrd="0" destOrd="2" presId="urn:microsoft.com/office/officeart/2005/8/layout/list1"/>
    <dgm:cxn modelId="{CF1938AA-4EA0-465C-A0E9-046A3D945AC9}" type="presOf" srcId="{7D7ECFB6-63C4-4A3D-8FD3-217516384A71}" destId="{42F643BE-7BF6-4C54-9388-A22647B1C547}" srcOrd="0" destOrd="0" presId="urn:microsoft.com/office/officeart/2005/8/layout/list1"/>
    <dgm:cxn modelId="{78654942-32D7-4135-9BDE-BFDBD6969998}" type="presOf" srcId="{1D7EFF38-9646-4B1A-BA2E-7813C28053AE}" destId="{73391AD4-6FAA-4610-9D94-255D9DB701BF}" srcOrd="0" destOrd="3" presId="urn:microsoft.com/office/officeart/2005/8/layout/list1"/>
    <dgm:cxn modelId="{958A0A70-CC18-4730-93A9-ADE72B85DA28}" srcId="{7D7ECFB6-63C4-4A3D-8FD3-217516384A71}" destId="{1D7EFF38-9646-4B1A-BA2E-7813C28053AE}" srcOrd="3" destOrd="0" parTransId="{FCA0ED4B-88B5-400C-BAC6-5A3C249B5A69}" sibTransId="{604009F5-6DF8-4A5D-B243-950E249B402A}"/>
    <dgm:cxn modelId="{770CB954-ADC9-40D1-8B92-E1451284A7A8}" srcId="{E2F9D09A-A296-4362-A2CA-D45144FB4EE9}" destId="{7D7ECFB6-63C4-4A3D-8FD3-217516384A71}" srcOrd="0" destOrd="0" parTransId="{8210B4EB-D0D5-4E45-8DFD-A8EC505B446F}" sibTransId="{C2DBBADE-71B1-4000-A6CB-E0C3BCBB9133}"/>
    <dgm:cxn modelId="{873BE1EE-E28A-4C5C-AC5D-95166E932A61}" srcId="{7D7ECFB6-63C4-4A3D-8FD3-217516384A71}" destId="{A9F4721A-3B3C-4798-B24F-869716530F6B}" srcOrd="4" destOrd="0" parTransId="{154C2250-49E6-40E3-9BBF-B54EC65A0426}" sibTransId="{6498E0DA-FDB4-4EB9-9E0E-9E94ABAFBC26}"/>
    <dgm:cxn modelId="{A098FEA8-3EDF-4D6A-AA8E-E647378FBDDA}" type="presOf" srcId="{0CD379E9-3D0E-4467-A8AE-1A3E2CC9DEB7}" destId="{73391AD4-6FAA-4610-9D94-255D9DB701BF}" srcOrd="0" destOrd="0" presId="urn:microsoft.com/office/officeart/2005/8/layout/list1"/>
    <dgm:cxn modelId="{F81A6A87-17A2-4BC6-8058-C354AF8E3CD8}" srcId="{7D7ECFB6-63C4-4A3D-8FD3-217516384A71}" destId="{D5002735-9466-4535-9A1B-21E64C10B154}" srcOrd="1" destOrd="0" parTransId="{37194B78-466A-4F98-9D1F-5EDC85632406}" sibTransId="{11A4CD60-142C-45C6-9A8B-01B60BF1CF44}"/>
    <dgm:cxn modelId="{B61F0D5A-D91C-401F-AA76-1B264A20F22F}" srcId="{7D7ECFB6-63C4-4A3D-8FD3-217516384A71}" destId="{38EFCFC1-5D9D-420F-A8A9-3AD780BE3768}" srcOrd="2" destOrd="0" parTransId="{0C05DEC8-AE40-4FDC-976C-ADB651CFB799}" sibTransId="{6A017259-7E75-40B0-8B57-49BDE72935B9}"/>
    <dgm:cxn modelId="{AD735808-E026-4DC7-BC68-04EA9AC7ED81}" type="presOf" srcId="{A9F4721A-3B3C-4798-B24F-869716530F6B}" destId="{73391AD4-6FAA-4610-9D94-255D9DB701BF}" srcOrd="0" destOrd="4" presId="urn:microsoft.com/office/officeart/2005/8/layout/list1"/>
    <dgm:cxn modelId="{FA45732E-75AF-4382-BE87-DDEF1AA7DFAE}" type="presOf" srcId="{D5002735-9466-4535-9A1B-21E64C10B154}" destId="{73391AD4-6FAA-4610-9D94-255D9DB701BF}" srcOrd="0" destOrd="1" presId="urn:microsoft.com/office/officeart/2005/8/layout/list1"/>
    <dgm:cxn modelId="{8DB1B581-D4E5-440C-A552-EEAFE54975FC}" srcId="{7D7ECFB6-63C4-4A3D-8FD3-217516384A71}" destId="{0CD379E9-3D0E-4467-A8AE-1A3E2CC9DEB7}" srcOrd="0" destOrd="0" parTransId="{E800C9B4-44FB-40BA-BEAF-A771C7992F55}" sibTransId="{373063E1-958E-41F1-A79F-22A999AB83C4}"/>
    <dgm:cxn modelId="{BF39425B-2B68-49E1-869E-53F9575DB212}" type="presOf" srcId="{7D7ECFB6-63C4-4A3D-8FD3-217516384A71}" destId="{BC3F158F-8483-46F9-AAD7-40967368BDEA}" srcOrd="1" destOrd="0" presId="urn:microsoft.com/office/officeart/2005/8/layout/list1"/>
    <dgm:cxn modelId="{5355B071-F5C6-4215-8BEA-40F9DF8A8F37}" type="presOf" srcId="{E2F9D09A-A296-4362-A2CA-D45144FB4EE9}" destId="{8AA11240-C55A-4567-A381-A31DE6389762}" srcOrd="0" destOrd="0" presId="urn:microsoft.com/office/officeart/2005/8/layout/list1"/>
    <dgm:cxn modelId="{EBBBA7B4-DF2F-4B14-9F18-85BF91B22212}" type="presParOf" srcId="{8AA11240-C55A-4567-A381-A31DE6389762}" destId="{C3EB9BB9-6CFA-4447-885C-A1D1B54AB614}" srcOrd="0" destOrd="0" presId="urn:microsoft.com/office/officeart/2005/8/layout/list1"/>
    <dgm:cxn modelId="{8A195D38-03E9-4525-B57E-808681C2A788}" type="presParOf" srcId="{C3EB9BB9-6CFA-4447-885C-A1D1B54AB614}" destId="{42F643BE-7BF6-4C54-9388-A22647B1C547}" srcOrd="0" destOrd="0" presId="urn:microsoft.com/office/officeart/2005/8/layout/list1"/>
    <dgm:cxn modelId="{0DC82198-C522-4CD9-BCFE-AEA8ADFA5EB9}" type="presParOf" srcId="{C3EB9BB9-6CFA-4447-885C-A1D1B54AB614}" destId="{BC3F158F-8483-46F9-AAD7-40967368BDEA}" srcOrd="1" destOrd="0" presId="urn:microsoft.com/office/officeart/2005/8/layout/list1"/>
    <dgm:cxn modelId="{AEBFCD98-F7E8-4077-BE3F-BACC30558D8F}" type="presParOf" srcId="{8AA11240-C55A-4567-A381-A31DE6389762}" destId="{7E81C05B-DE28-436A-9229-3D1DB48E03DF}" srcOrd="1" destOrd="0" presId="urn:microsoft.com/office/officeart/2005/8/layout/list1"/>
    <dgm:cxn modelId="{C3C22948-103F-49CD-9720-47B766876E2D}" type="presParOf" srcId="{8AA11240-C55A-4567-A381-A31DE6389762}" destId="{73391AD4-6FAA-4610-9D94-255D9DB701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B055B29-17CE-40A5-BB54-047DF7552DD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E08DAA6-166F-4FCF-947E-ABEAB977DEF7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不於三界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現身心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0B24FC9B-C0F7-4B4F-B9F6-572BC39BE744}" type="par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62ED5331-94F2-4F33-98EF-0DC879C99232}" type="sibTrans" cxnId="{E67D9709-93CA-4761-A86A-B0763D9B8078}">
      <dgm:prSet/>
      <dgm:spPr/>
      <dgm:t>
        <a:bodyPr/>
        <a:lstStyle/>
        <a:p>
          <a:endParaRPr lang="zh-TW" altLang="en-US"/>
        </a:p>
      </dgm:t>
    </dgm:pt>
    <dgm:pt modelId="{B184292F-C842-4B3E-A2C8-BC84B7C29051}">
      <dgm:prSet custT="1"/>
      <dgm:spPr/>
      <dgm:t>
        <a:bodyPr anchor="t" anchorCtr="0"/>
        <a:lstStyle/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300"/>
            </a:lnSpc>
            <a:spcAft>
              <a:spcPts val="0"/>
            </a:spcAft>
          </a:pP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4D010B2D-BD8E-4C52-8AB1-49C3480F2B0F}" type="par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D35FCD99-5A7E-40FA-84C4-7F3C6A8C3EC3}" type="sibTrans" cxnId="{BCAB27B1-52D3-4702-9CB7-1821AF2E47F5}">
      <dgm:prSet/>
      <dgm:spPr/>
      <dgm:t>
        <a:bodyPr/>
        <a:lstStyle/>
        <a:p>
          <a:endParaRPr lang="zh-TW" altLang="en-US"/>
        </a:p>
      </dgm:t>
    </dgm:pt>
    <dgm:pt modelId="{3A2FB242-EB70-418B-A42D-F404EFDD017F}">
      <dgm:prSet custT="1"/>
      <dgm:spPr/>
      <dgm:t>
        <a:bodyPr anchor="t" anchorCtr="0"/>
        <a:lstStyle/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2000" dirty="0" smtClean="0">
              <a:latin typeface="Broadway"/>
              <a:ea typeface="+mj-ea"/>
            </a:rPr>
            <a:t>此</a:t>
          </a:r>
          <a:r>
            <a:rPr lang="en-US" altLang="zh-TW" sz="3600" dirty="0" smtClean="0">
              <a:latin typeface="Berlin Sans FB"/>
              <a:ea typeface="+mj-ea"/>
            </a:rPr>
            <a:t>1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dirty="0" smtClean="0">
            <a:latin typeface="微軟正黑體" pitchFamily="34" charset="-120"/>
            <a:ea typeface="微軟正黑體" pitchFamily="34" charset="-120"/>
          </a:endParaRPr>
        </a:p>
        <a:p>
          <a:pPr algn="r">
            <a:lnSpc>
              <a:spcPts val="3600"/>
            </a:lnSpc>
            <a:spcAft>
              <a:spcPts val="0"/>
            </a:spcAft>
          </a:pP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8A0B5E1C-DAB1-4888-8D51-8AAA4355E2D0}" type="par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5FA2187B-2180-4869-8FD9-2F3A0B151713}" type="sibTrans" cxnId="{9C356E3A-8B0D-4CF2-AFB6-DC13EB8A1A55}">
      <dgm:prSet/>
      <dgm:spPr/>
      <dgm:t>
        <a:bodyPr/>
        <a:lstStyle/>
        <a:p>
          <a:endParaRPr lang="zh-TW" altLang="en-US"/>
        </a:p>
      </dgm:t>
    </dgm:pt>
    <dgm:pt modelId="{16B9FD32-48B0-4009-9E58-94E56E12ABFF}">
      <dgm:prSet custT="1"/>
      <dgm:spPr/>
      <dgm:t>
        <a:bodyPr/>
        <a:lstStyle/>
        <a:p>
          <a:pPr>
            <a:lnSpc>
              <a:spcPts val="3300"/>
            </a:lnSpc>
            <a:spcAft>
              <a:spcPts val="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dirty="0">
            <a:latin typeface="微軟正黑體" pitchFamily="34" charset="-120"/>
            <a:ea typeface="微軟正黑體" pitchFamily="34" charset="-120"/>
          </a:endParaRPr>
        </a:p>
      </dgm:t>
    </dgm:pt>
    <dgm:pt modelId="{1CDB09E6-F3F1-4F3B-B486-52840018892F}" type="par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15593197-E91B-434C-B72C-48255ED834D4}" type="sibTrans" cxnId="{4F3E6DB5-EE0E-462A-83CE-6F5997394493}">
      <dgm:prSet/>
      <dgm:spPr/>
      <dgm:t>
        <a:bodyPr/>
        <a:lstStyle/>
        <a:p>
          <a:endParaRPr lang="zh-TW" altLang="en-US"/>
        </a:p>
      </dgm:t>
    </dgm:pt>
    <dgm:pt modelId="{A0475796-E151-40F2-A78A-ACB847210742}" type="pres">
      <dgm:prSet presAssocID="{AB055B29-17CE-40A5-BB54-047DF7552DDB}" presName="compositeShape" presStyleCnt="0">
        <dgm:presLayoutVars>
          <dgm:dir/>
          <dgm:resizeHandles/>
        </dgm:presLayoutVars>
      </dgm:prSet>
      <dgm:spPr/>
    </dgm:pt>
    <dgm:pt modelId="{5C8E6BBD-984B-4610-AA4D-0A4CE211BB1D}" type="pres">
      <dgm:prSet presAssocID="{AB055B29-17CE-40A5-BB54-047DF7552DDB}" presName="pyramid" presStyleLbl="node1" presStyleIdx="0" presStyleCnt="1" custScaleX="92134" custScaleY="81665" custLinFactNeighborX="15587" custLinFactNeighborY="-7817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flowChartOr">
          <a:avLst/>
        </a:prstGeom>
        <a:solidFill>
          <a:schemeClr val="accent3">
            <a:lumMod val="40000"/>
            <a:lumOff val="60000"/>
          </a:schemeClr>
        </a:solidFill>
      </dgm:spPr>
    </dgm:pt>
    <dgm:pt modelId="{3B42CC25-5828-4687-945E-0ADFA5F9F15D}" type="pres">
      <dgm:prSet presAssocID="{AB055B29-17CE-40A5-BB54-047DF7552DDB}" presName="theList" presStyleCnt="0"/>
      <dgm:spPr/>
    </dgm:pt>
    <dgm:pt modelId="{463EA67B-D7BD-4F7D-8CE6-F0B39A1B821A}" type="pres">
      <dgm:prSet presAssocID="{AE08DAA6-166F-4FCF-947E-ABEAB977DEF7}" presName="aNode" presStyleLbl="fgAcc1" presStyleIdx="0" presStyleCnt="4" custScaleX="221217" custScaleY="942103" custLinFactY="-317227" custLinFactNeighborX="29162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3196A8-2F03-4426-9CC0-65671989C684}" type="pres">
      <dgm:prSet presAssocID="{AE08DAA6-166F-4FCF-947E-ABEAB977DEF7}" presName="aSpace" presStyleCnt="0"/>
      <dgm:spPr/>
    </dgm:pt>
    <dgm:pt modelId="{06B21A2A-04FF-4CEE-B316-6D311E5793BA}" type="pres">
      <dgm:prSet presAssocID="{B184292F-C842-4B3E-A2C8-BC84B7C29051}" presName="aNode" presStyleLbl="fgAcc1" presStyleIdx="1" presStyleCnt="4" custScaleX="237174" custScaleY="659252" custLinFactY="-394861" custLinFactNeighborX="-1267" custLinFactNeighborY="-4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34A727-92C7-4380-9F8A-20584CE22394}" type="pres">
      <dgm:prSet presAssocID="{B184292F-C842-4B3E-A2C8-BC84B7C29051}" presName="aSpace" presStyleCnt="0"/>
      <dgm:spPr/>
    </dgm:pt>
    <dgm:pt modelId="{3166FF4D-438F-4C53-B801-432627073F9E}" type="pres">
      <dgm:prSet presAssocID="{3A2FB242-EB70-418B-A42D-F404EFDD017F}" presName="aNode" presStyleLbl="fgAcc1" presStyleIdx="2" presStyleCnt="4" custScaleX="241433" custScaleY="844236" custLinFactY="-532206" custLinFactNeighborX="-4052" custLinFactNeighborY="-6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446875-6CF9-4EE3-AA5F-1A201334F7E5}" type="pres">
      <dgm:prSet presAssocID="{3A2FB242-EB70-418B-A42D-F404EFDD017F}" presName="aSpace" presStyleCnt="0"/>
      <dgm:spPr/>
    </dgm:pt>
    <dgm:pt modelId="{27333302-86D6-4F42-8CF2-51F494DDAF67}" type="pres">
      <dgm:prSet presAssocID="{16B9FD32-48B0-4009-9E58-94E56E12ABFF}" presName="aNode" presStyleLbl="fgAcc1" presStyleIdx="3" presStyleCnt="4" custScaleX="251000" custScaleY="311749" custLinFactY="-833268" custLinFactNeighborX="81" custLinFactNeighborY="-9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9066EB-C4F0-42D2-9776-39960F7F4FB5}" type="pres">
      <dgm:prSet presAssocID="{16B9FD32-48B0-4009-9E58-94E56E12ABFF}" presName="aSpace" presStyleCnt="0"/>
      <dgm:spPr/>
    </dgm:pt>
  </dgm:ptLst>
  <dgm:cxnLst>
    <dgm:cxn modelId="{E67D9709-93CA-4761-A86A-B0763D9B8078}" srcId="{AB055B29-17CE-40A5-BB54-047DF7552DDB}" destId="{AE08DAA6-166F-4FCF-947E-ABEAB977DEF7}" srcOrd="0" destOrd="0" parTransId="{0B24FC9B-C0F7-4B4F-B9F6-572BC39BE744}" sibTransId="{62ED5331-94F2-4F33-98EF-0DC879C99232}"/>
    <dgm:cxn modelId="{9C356E3A-8B0D-4CF2-AFB6-DC13EB8A1A55}" srcId="{AB055B29-17CE-40A5-BB54-047DF7552DDB}" destId="{3A2FB242-EB70-418B-A42D-F404EFDD017F}" srcOrd="2" destOrd="0" parTransId="{8A0B5E1C-DAB1-4888-8D51-8AAA4355E2D0}" sibTransId="{5FA2187B-2180-4869-8FD9-2F3A0B151713}"/>
    <dgm:cxn modelId="{4F3E6DB5-EE0E-462A-83CE-6F5997394493}" srcId="{AB055B29-17CE-40A5-BB54-047DF7552DDB}" destId="{16B9FD32-48B0-4009-9E58-94E56E12ABFF}" srcOrd="3" destOrd="0" parTransId="{1CDB09E6-F3F1-4F3B-B486-52840018892F}" sibTransId="{15593197-E91B-434C-B72C-48255ED834D4}"/>
    <dgm:cxn modelId="{BCAB27B1-52D3-4702-9CB7-1821AF2E47F5}" srcId="{AB055B29-17CE-40A5-BB54-047DF7552DDB}" destId="{B184292F-C842-4B3E-A2C8-BC84B7C29051}" srcOrd="1" destOrd="0" parTransId="{4D010B2D-BD8E-4C52-8AB1-49C3480F2B0F}" sibTransId="{D35FCD99-5A7E-40FA-84C4-7F3C6A8C3EC3}"/>
    <dgm:cxn modelId="{40CCDA11-9C62-4D5E-981D-D0A182C7F344}" type="presOf" srcId="{3A2FB242-EB70-418B-A42D-F404EFDD017F}" destId="{3166FF4D-438F-4C53-B801-432627073F9E}" srcOrd="0" destOrd="0" presId="urn:microsoft.com/office/officeart/2005/8/layout/pyramid2"/>
    <dgm:cxn modelId="{02C58776-1C41-47F5-B5A7-4A8D1B85750D}" type="presOf" srcId="{B184292F-C842-4B3E-A2C8-BC84B7C29051}" destId="{06B21A2A-04FF-4CEE-B316-6D311E5793BA}" srcOrd="0" destOrd="0" presId="urn:microsoft.com/office/officeart/2005/8/layout/pyramid2"/>
    <dgm:cxn modelId="{C8FEDD37-DD23-4E3B-BFEF-4C90BFC2DFF6}" type="presOf" srcId="{16B9FD32-48B0-4009-9E58-94E56E12ABFF}" destId="{27333302-86D6-4F42-8CF2-51F494DDAF67}" srcOrd="0" destOrd="0" presId="urn:microsoft.com/office/officeart/2005/8/layout/pyramid2"/>
    <dgm:cxn modelId="{BD8485F6-89E2-468E-8F0B-5F8FD92250B4}" type="presOf" srcId="{AE08DAA6-166F-4FCF-947E-ABEAB977DEF7}" destId="{463EA67B-D7BD-4F7D-8CE6-F0B39A1B821A}" srcOrd="0" destOrd="0" presId="urn:microsoft.com/office/officeart/2005/8/layout/pyramid2"/>
    <dgm:cxn modelId="{5B0D89FF-271B-45A2-9C54-B4DEFD18F575}" type="presOf" srcId="{AB055B29-17CE-40A5-BB54-047DF7552DDB}" destId="{A0475796-E151-40F2-A78A-ACB847210742}" srcOrd="0" destOrd="0" presId="urn:microsoft.com/office/officeart/2005/8/layout/pyramid2"/>
    <dgm:cxn modelId="{1AF775D1-8838-4F5C-9231-C66B375ED3C1}" type="presParOf" srcId="{A0475796-E151-40F2-A78A-ACB847210742}" destId="{5C8E6BBD-984B-4610-AA4D-0A4CE211BB1D}" srcOrd="0" destOrd="0" presId="urn:microsoft.com/office/officeart/2005/8/layout/pyramid2"/>
    <dgm:cxn modelId="{B45C2182-062E-45AB-A8CB-F2130A3E0860}" type="presParOf" srcId="{A0475796-E151-40F2-A78A-ACB847210742}" destId="{3B42CC25-5828-4687-945E-0ADFA5F9F15D}" srcOrd="1" destOrd="0" presId="urn:microsoft.com/office/officeart/2005/8/layout/pyramid2"/>
    <dgm:cxn modelId="{0EB0D717-C4A2-45AA-B4E9-E2A33CD1F6AB}" type="presParOf" srcId="{3B42CC25-5828-4687-945E-0ADFA5F9F15D}" destId="{463EA67B-D7BD-4F7D-8CE6-F0B39A1B821A}" srcOrd="0" destOrd="0" presId="urn:microsoft.com/office/officeart/2005/8/layout/pyramid2"/>
    <dgm:cxn modelId="{5B897CFA-4530-44E5-91DE-3D2B288DBB04}" type="presParOf" srcId="{3B42CC25-5828-4687-945E-0ADFA5F9F15D}" destId="{9A3196A8-2F03-4426-9CC0-65671989C684}" srcOrd="1" destOrd="0" presId="urn:microsoft.com/office/officeart/2005/8/layout/pyramid2"/>
    <dgm:cxn modelId="{ADFD7194-23A2-46EC-9C34-64E827AD07EA}" type="presParOf" srcId="{3B42CC25-5828-4687-945E-0ADFA5F9F15D}" destId="{06B21A2A-04FF-4CEE-B316-6D311E5793BA}" srcOrd="2" destOrd="0" presId="urn:microsoft.com/office/officeart/2005/8/layout/pyramid2"/>
    <dgm:cxn modelId="{3A4280C7-A556-408B-84F9-6C51DBB9C255}" type="presParOf" srcId="{3B42CC25-5828-4687-945E-0ADFA5F9F15D}" destId="{3D34A727-92C7-4380-9F8A-20584CE22394}" srcOrd="3" destOrd="0" presId="urn:microsoft.com/office/officeart/2005/8/layout/pyramid2"/>
    <dgm:cxn modelId="{168DACB8-DACC-45C7-9A08-A125E060B5AE}" type="presParOf" srcId="{3B42CC25-5828-4687-945E-0ADFA5F9F15D}" destId="{3166FF4D-438F-4C53-B801-432627073F9E}" srcOrd="4" destOrd="0" presId="urn:microsoft.com/office/officeart/2005/8/layout/pyramid2"/>
    <dgm:cxn modelId="{23E808A7-568E-45EF-B8D6-76C75850EF27}" type="presParOf" srcId="{3B42CC25-5828-4687-945E-0ADFA5F9F15D}" destId="{E7446875-6CF9-4EE3-AA5F-1A201334F7E5}" srcOrd="5" destOrd="0" presId="urn:microsoft.com/office/officeart/2005/8/layout/pyramid2"/>
    <dgm:cxn modelId="{12131A3E-E693-432D-BB93-D3ADBB7E963C}" type="presParOf" srcId="{3B42CC25-5828-4687-945E-0ADFA5F9F15D}" destId="{27333302-86D6-4F42-8CF2-51F494DDAF67}" srcOrd="6" destOrd="0" presId="urn:microsoft.com/office/officeart/2005/8/layout/pyramid2"/>
    <dgm:cxn modelId="{67CF9174-7A66-4803-903D-DB87E405B434}" type="presParOf" srcId="{3B42CC25-5828-4687-945E-0ADFA5F9F15D}" destId="{DD9066EB-C4F0-42D2-9776-39960F7F4FB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70D5E8-A7C7-49A7-91DE-40DE3A9FD447}">
      <dsp:nvSpPr>
        <dsp:cNvPr id="0" name=""/>
        <dsp:cNvSpPr/>
      </dsp:nvSpPr>
      <dsp:spPr>
        <a:xfrm>
          <a:off x="471423" y="0"/>
          <a:ext cx="4824536" cy="4824536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9E4BA19E-CC0D-4960-A640-11EB2CA37965}">
      <dsp:nvSpPr>
        <dsp:cNvPr id="0" name=""/>
        <dsp:cNvSpPr/>
      </dsp:nvSpPr>
      <dsp:spPr>
        <a:xfrm>
          <a:off x="2674649" y="572165"/>
          <a:ext cx="3135948" cy="17149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4000" kern="1200" dirty="0" smtClean="0">
              <a:latin typeface="Arabic Typesetting"/>
              <a:ea typeface="微軟正黑體" pitchFamily="34" charset="-120"/>
              <a:cs typeface="Arabic Typesetting"/>
            </a:rPr>
            <a:t>1</a:t>
          </a:r>
          <a:r>
            <a:rPr lang="zh-TW" altLang="en-US" sz="4000" kern="1200" dirty="0" smtClean="0">
              <a:latin typeface="Arabic Typesetting"/>
              <a:ea typeface="微軟正黑體" pitchFamily="34" charset="-120"/>
              <a:cs typeface="Arabic Typesetting"/>
            </a:rPr>
            <a:t>別敘</a:t>
          </a:r>
          <a:r>
            <a:rPr lang="zh-TW" altLang="en-US" sz="4000" kern="1200" dirty="0" smtClean="0">
              <a:latin typeface="微軟正黑體" pitchFamily="34" charset="-120"/>
              <a:ea typeface="微軟正黑體" pitchFamily="34" charset="-120"/>
            </a:rPr>
            <a:t>昔權</a:t>
          </a:r>
          <a:endParaRPr lang="zh-TW" altLang="en-US" sz="4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758367" y="655883"/>
        <a:ext cx="2968512" cy="1547535"/>
      </dsp:txXfrm>
    </dsp:sp>
    <dsp:sp modelId="{90695036-D7C2-4033-A699-FA7E6226DE63}">
      <dsp:nvSpPr>
        <dsp:cNvPr id="0" name=""/>
        <dsp:cNvSpPr/>
      </dsp:nvSpPr>
      <dsp:spPr>
        <a:xfrm>
          <a:off x="2746650" y="1908203"/>
          <a:ext cx="3135948" cy="17149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600" kern="1200" dirty="0" smtClean="0">
              <a:latin typeface="Arabic Typesetting"/>
              <a:ea typeface="微軟正黑體" pitchFamily="34" charset="-120"/>
              <a:cs typeface="Arabic Typesetting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後敘今權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830368" y="1991921"/>
        <a:ext cx="2968512" cy="154753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2031963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不於三界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現身心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4363" y="99192"/>
        <a:ext cx="7882204" cy="1833579"/>
      </dsp:txXfrm>
    </dsp:sp>
    <dsp:sp modelId="{06B21A2A-04FF-4CEE-B316-6D311E5793BA}">
      <dsp:nvSpPr>
        <dsp:cNvPr id="0" name=""/>
        <dsp:cNvSpPr/>
      </dsp:nvSpPr>
      <dsp:spPr>
        <a:xfrm>
          <a:off x="74867" y="1426468"/>
          <a:ext cx="8663464" cy="14218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44278" y="1495879"/>
        <a:ext cx="8524642" cy="1283077"/>
      </dsp:txXfrm>
    </dsp:sp>
    <dsp:sp modelId="{3166FF4D-438F-4C53-B801-432627073F9E}">
      <dsp:nvSpPr>
        <dsp:cNvPr id="0" name=""/>
        <dsp:cNvSpPr/>
      </dsp:nvSpPr>
      <dsp:spPr>
        <a:xfrm>
          <a:off x="82446" y="2506588"/>
          <a:ext cx="8819036" cy="18208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71334" y="2595476"/>
        <a:ext cx="8641260" cy="1643104"/>
      </dsp:txXfrm>
    </dsp:sp>
    <dsp:sp modelId="{27333302-86D6-4F42-8CF2-51F494DDAF67}">
      <dsp:nvSpPr>
        <dsp:cNvPr id="0" name=""/>
        <dsp:cNvSpPr/>
      </dsp:nvSpPr>
      <dsp:spPr>
        <a:xfrm>
          <a:off x="0" y="3608618"/>
          <a:ext cx="8905760" cy="8131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9697" y="3648315"/>
        <a:ext cx="8826366" cy="7338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1172625"/>
          <a:ext cx="8435280" cy="45114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158626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8001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夫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總舉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」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《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瑜伽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》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義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應理義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法門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有四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因緣唯識無相真如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後三法門理均可解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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因緣法門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最難解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已下偏依因緣門解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餘三易解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不多申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聲聞晏坐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不現顯三界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心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如來滅定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有漏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身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亦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滅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所以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捨無常色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獲得常色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受想行識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亦復如是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→其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入寂定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→名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真晏坐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172625"/>
        <a:ext cx="8435280" cy="4511433"/>
      </dsp:txXfrm>
    </dsp:sp>
    <dsp:sp modelId="{BC3F158F-8483-46F9-AAD7-40967368BDEA}">
      <dsp:nvSpPr>
        <dsp:cNvPr id="0" name=""/>
        <dsp:cNvSpPr/>
      </dsp:nvSpPr>
      <dsp:spPr>
        <a:xfrm>
          <a:off x="3600394" y="121928"/>
          <a:ext cx="4676317" cy="123659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b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有六理</a:t>
          </a:r>
          <a:endParaRPr lang="en-US" altLang="zh-TW" sz="28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不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於三界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現身心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660760" y="182294"/>
        <a:ext cx="4555585" cy="111586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1341753"/>
          <a:ext cx="8435280" cy="431629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145796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佛教初學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但滅其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心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」→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身相不亡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應非真寂定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半許半非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→故言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不必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空理義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二乘不得色心相空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隱身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於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林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滅定雖欲隱滅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返為顯現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大士知色心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空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未必要須安寂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不於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三界現身心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341753"/>
        <a:ext cx="8435280" cy="4316296"/>
      </dsp:txXfrm>
    </dsp:sp>
    <dsp:sp modelId="{BC3F158F-8483-46F9-AAD7-40967368BDEA}">
      <dsp:nvSpPr>
        <dsp:cNvPr id="0" name=""/>
        <dsp:cNvSpPr/>
      </dsp:nvSpPr>
      <dsp:spPr>
        <a:xfrm>
          <a:off x="3600394" y="207478"/>
          <a:ext cx="4676317" cy="141449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b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有六理</a:t>
          </a:r>
          <a:endParaRPr lang="en-US" altLang="zh-TW" sz="24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不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於三界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現身心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669444" y="276528"/>
        <a:ext cx="4538217" cy="127639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1999879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不起滅定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現諸威儀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2797" y="97626"/>
        <a:ext cx="7885336" cy="1804627"/>
      </dsp:txXfrm>
    </dsp:sp>
    <dsp:sp modelId="{06B21A2A-04FF-4CEE-B316-6D311E5793BA}">
      <dsp:nvSpPr>
        <dsp:cNvPr id="0" name=""/>
        <dsp:cNvSpPr/>
      </dsp:nvSpPr>
      <dsp:spPr>
        <a:xfrm>
          <a:off x="74867" y="1860889"/>
          <a:ext cx="8663464" cy="139944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43182" y="1929204"/>
        <a:ext cx="8526834" cy="1262818"/>
      </dsp:txXfrm>
    </dsp:sp>
    <dsp:sp modelId="{3166FF4D-438F-4C53-B801-432627073F9E}">
      <dsp:nvSpPr>
        <dsp:cNvPr id="0" name=""/>
        <dsp:cNvSpPr/>
      </dsp:nvSpPr>
      <dsp:spPr>
        <a:xfrm>
          <a:off x="0" y="2942249"/>
          <a:ext cx="8819036" cy="1792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7485" y="3029734"/>
        <a:ext cx="8644066" cy="1617159"/>
      </dsp:txXfrm>
    </dsp:sp>
    <dsp:sp modelId="{27333302-86D6-4F42-8CF2-51F494DDAF67}">
      <dsp:nvSpPr>
        <dsp:cNvPr id="0" name=""/>
        <dsp:cNvSpPr/>
      </dsp:nvSpPr>
      <dsp:spPr>
        <a:xfrm>
          <a:off x="0" y="4162772"/>
          <a:ext cx="8905760" cy="8942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3654" y="4206426"/>
        <a:ext cx="8818452" cy="80693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1026045"/>
          <a:ext cx="8435280" cy="32919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130133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空理義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二乘局見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寂用兩分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息用入寂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→名為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大士弘通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寂起用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能滅身心於寂定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起妙用於威儀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026045"/>
        <a:ext cx="8435280" cy="3291991"/>
      </dsp:txXfrm>
    </dsp:sp>
    <dsp:sp modelId="{BC3F158F-8483-46F9-AAD7-40967368BDEA}">
      <dsp:nvSpPr>
        <dsp:cNvPr id="0" name=""/>
        <dsp:cNvSpPr/>
      </dsp:nvSpPr>
      <dsp:spPr>
        <a:xfrm>
          <a:off x="3174437" y="64179"/>
          <a:ext cx="5260842" cy="1079834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b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有六理</a:t>
          </a:r>
          <a:endParaRPr lang="en-US" altLang="zh-TW" sz="24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不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起滅定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現諸威儀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227150" y="116892"/>
        <a:ext cx="5155416" cy="97440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2078306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不捨一切所證得相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現一切異生諸法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6626" y="101455"/>
        <a:ext cx="7877678" cy="1875396"/>
      </dsp:txXfrm>
    </dsp:sp>
    <dsp:sp modelId="{06B21A2A-04FF-4CEE-B316-6D311E5793BA}">
      <dsp:nvSpPr>
        <dsp:cNvPr id="0" name=""/>
        <dsp:cNvSpPr/>
      </dsp:nvSpPr>
      <dsp:spPr>
        <a:xfrm>
          <a:off x="74867" y="1902709"/>
          <a:ext cx="8663464" cy="14543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45861" y="1973703"/>
        <a:ext cx="8521476" cy="1312340"/>
      </dsp:txXfrm>
    </dsp:sp>
    <dsp:sp modelId="{3166FF4D-438F-4C53-B801-432627073F9E}">
      <dsp:nvSpPr>
        <dsp:cNvPr id="0" name=""/>
        <dsp:cNvSpPr/>
      </dsp:nvSpPr>
      <dsp:spPr>
        <a:xfrm>
          <a:off x="0" y="3026475"/>
          <a:ext cx="8819036" cy="18624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0915" y="3117390"/>
        <a:ext cx="8637206" cy="1680578"/>
      </dsp:txXfrm>
    </dsp:sp>
    <dsp:sp modelId="{27333302-86D6-4F42-8CF2-51F494DDAF67}">
      <dsp:nvSpPr>
        <dsp:cNvPr id="0" name=""/>
        <dsp:cNvSpPr/>
      </dsp:nvSpPr>
      <dsp:spPr>
        <a:xfrm>
          <a:off x="0" y="4169582"/>
          <a:ext cx="8905760" cy="6877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3572" y="4203154"/>
        <a:ext cx="8838616" cy="62058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916555"/>
          <a:ext cx="8435280" cy="30696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645668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空理義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二乘不能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淨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垢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息垢入淨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大士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善惡濟旨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能真俗一觀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916555"/>
        <a:ext cx="8435280" cy="3069670"/>
      </dsp:txXfrm>
    </dsp:sp>
    <dsp:sp modelId="{BC3F158F-8483-46F9-AAD7-40967368BDEA}">
      <dsp:nvSpPr>
        <dsp:cNvPr id="0" name=""/>
        <dsp:cNvSpPr/>
      </dsp:nvSpPr>
      <dsp:spPr>
        <a:xfrm>
          <a:off x="3157267" y="504055"/>
          <a:ext cx="5260842" cy="1360273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有六理</a:t>
          </a:r>
          <a:endParaRPr lang="en-US" altLang="zh-TW" sz="24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不捨一切所證得相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現一切異生諸法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223670" y="570458"/>
        <a:ext cx="5128036" cy="122746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2078306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心不住內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亦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不行外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6626" y="101455"/>
        <a:ext cx="7877678" cy="1875396"/>
      </dsp:txXfrm>
    </dsp:sp>
    <dsp:sp modelId="{06B21A2A-04FF-4CEE-B316-6D311E5793BA}">
      <dsp:nvSpPr>
        <dsp:cNvPr id="0" name=""/>
        <dsp:cNvSpPr/>
      </dsp:nvSpPr>
      <dsp:spPr>
        <a:xfrm>
          <a:off x="74867" y="1902709"/>
          <a:ext cx="8663464" cy="14543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45861" y="1973703"/>
        <a:ext cx="8521476" cy="1312340"/>
      </dsp:txXfrm>
    </dsp:sp>
    <dsp:sp modelId="{3166FF4D-438F-4C53-B801-432627073F9E}">
      <dsp:nvSpPr>
        <dsp:cNvPr id="0" name=""/>
        <dsp:cNvSpPr/>
      </dsp:nvSpPr>
      <dsp:spPr>
        <a:xfrm>
          <a:off x="0" y="3026475"/>
          <a:ext cx="8819036" cy="18624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0915" y="3117390"/>
        <a:ext cx="8637206" cy="1680578"/>
      </dsp:txXfrm>
    </dsp:sp>
    <dsp:sp modelId="{27333302-86D6-4F42-8CF2-51F494DDAF67}">
      <dsp:nvSpPr>
        <dsp:cNvPr id="0" name=""/>
        <dsp:cNvSpPr/>
      </dsp:nvSpPr>
      <dsp:spPr>
        <a:xfrm>
          <a:off x="0" y="4169582"/>
          <a:ext cx="8905760" cy="6877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3572" y="4203154"/>
        <a:ext cx="8838616" cy="62058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582762"/>
          <a:ext cx="8435280" cy="34853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624840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空理義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二乘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人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觀心性有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內住六根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外攀六境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息此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入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於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寂定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菩薩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知心性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非有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達根境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空              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名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息分別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心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不住內外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→名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真晏坐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582762"/>
        <a:ext cx="8435280" cy="3485388"/>
      </dsp:txXfrm>
    </dsp:sp>
    <dsp:sp modelId="{BC3F158F-8483-46F9-AAD7-40967368BDEA}">
      <dsp:nvSpPr>
        <dsp:cNvPr id="0" name=""/>
        <dsp:cNvSpPr/>
      </dsp:nvSpPr>
      <dsp:spPr>
        <a:xfrm>
          <a:off x="3110547" y="449098"/>
          <a:ext cx="5260842" cy="94119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有六理</a:t>
          </a:r>
          <a:endParaRPr lang="en-US" altLang="zh-TW" sz="24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心不住內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亦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不行外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156492" y="495043"/>
        <a:ext cx="5168952" cy="84930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2078306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住</a:t>
          </a:r>
          <a:r>
            <a:rPr lang="en-US" altLang="zh-TW" sz="3600" kern="1200" dirty="0" smtClean="0">
              <a:latin typeface="Arabic Typesetting"/>
              <a:ea typeface="微軟正黑體" pitchFamily="34" charset="-120"/>
              <a:cs typeface="Arabic Typesetting"/>
            </a:rPr>
            <a:t>37</a:t>
          </a:r>
          <a:r>
            <a:rPr lang="zh-TW" altLang="en-US" sz="3600" kern="1200" dirty="0" smtClean="0">
              <a:latin typeface="Arabic Typesetting"/>
              <a:ea typeface="微軟正黑體" pitchFamily="34" charset="-120"/>
              <a:cs typeface="Arabic Typesetting"/>
            </a:rPr>
            <a:t>菩提分法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不離於一切見趣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6626" y="101455"/>
        <a:ext cx="7877678" cy="1875396"/>
      </dsp:txXfrm>
    </dsp:sp>
    <dsp:sp modelId="{06B21A2A-04FF-4CEE-B316-6D311E5793BA}">
      <dsp:nvSpPr>
        <dsp:cNvPr id="0" name=""/>
        <dsp:cNvSpPr/>
      </dsp:nvSpPr>
      <dsp:spPr>
        <a:xfrm>
          <a:off x="74867" y="1902709"/>
          <a:ext cx="8663464" cy="14543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45861" y="1973703"/>
        <a:ext cx="8521476" cy="1312340"/>
      </dsp:txXfrm>
    </dsp:sp>
    <dsp:sp modelId="{3166FF4D-438F-4C53-B801-432627073F9E}">
      <dsp:nvSpPr>
        <dsp:cNvPr id="0" name=""/>
        <dsp:cNvSpPr/>
      </dsp:nvSpPr>
      <dsp:spPr>
        <a:xfrm>
          <a:off x="0" y="3026475"/>
          <a:ext cx="8819036" cy="18624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0915" y="3117390"/>
        <a:ext cx="8637206" cy="1680578"/>
      </dsp:txXfrm>
    </dsp:sp>
    <dsp:sp modelId="{27333302-86D6-4F42-8CF2-51F494DDAF67}">
      <dsp:nvSpPr>
        <dsp:cNvPr id="0" name=""/>
        <dsp:cNvSpPr/>
      </dsp:nvSpPr>
      <dsp:spPr>
        <a:xfrm>
          <a:off x="0" y="4169582"/>
          <a:ext cx="8905760" cy="6877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3572" y="4203154"/>
        <a:ext cx="8838616" cy="6205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1305666"/>
          <a:ext cx="8435280" cy="29176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1353820" rIns="654671" bIns="256032" numCol="1" spcCol="1270" anchor="t" anchorCtr="0">
          <a:noAutofit/>
        </a:bodyPr>
        <a:lstStyle/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權巧示疾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希問濟生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佛命聲聞令慰大士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彼皆辭退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昔屈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高人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8001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今辨彼事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→故名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聲聞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305666"/>
        <a:ext cx="8435280" cy="2917687"/>
      </dsp:txXfrm>
    </dsp:sp>
    <dsp:sp modelId="{BC3F158F-8483-46F9-AAD7-40967368BDEA}">
      <dsp:nvSpPr>
        <dsp:cNvPr id="0" name=""/>
        <dsp:cNvSpPr/>
      </dsp:nvSpPr>
      <dsp:spPr>
        <a:xfrm>
          <a:off x="421764" y="634048"/>
          <a:ext cx="6410728" cy="1631018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釋聲聞品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名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01384" y="713668"/>
        <a:ext cx="6251488" cy="147177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770839"/>
          <a:ext cx="8435280" cy="33120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458216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空理義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二乘不能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邪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正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捨邪入正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→名為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菩薩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邪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正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住覺分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不離見趣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→名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真晏坐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770839"/>
        <a:ext cx="8435280" cy="3312040"/>
      </dsp:txXfrm>
    </dsp:sp>
    <dsp:sp modelId="{BC3F158F-8483-46F9-AAD7-40967368BDEA}">
      <dsp:nvSpPr>
        <dsp:cNvPr id="0" name=""/>
        <dsp:cNvSpPr/>
      </dsp:nvSpPr>
      <dsp:spPr>
        <a:xfrm>
          <a:off x="3110547" y="426649"/>
          <a:ext cx="5260842" cy="1111556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有六理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住</a:t>
          </a:r>
          <a:r>
            <a:rPr lang="en-US" altLang="zh-TW" sz="3600" kern="1200" dirty="0" smtClean="0">
              <a:latin typeface="Arabic Typesetting"/>
              <a:ea typeface="微軟正黑體" pitchFamily="34" charset="-120"/>
              <a:cs typeface="Arabic Typesetting"/>
              <a:sym typeface="Wingdings 2"/>
            </a:rPr>
            <a:t>37</a:t>
          </a:r>
          <a:r>
            <a:rPr lang="zh-TW" altLang="en-US" sz="3600" kern="1200" dirty="0" smtClean="0">
              <a:latin typeface="Arabic Typesetting"/>
              <a:ea typeface="微軟正黑體" pitchFamily="34" charset="-120"/>
              <a:cs typeface="Arabic Typesetting"/>
              <a:sym typeface="Wingdings 2"/>
            </a:rPr>
            <a:t>菩提分法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不離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於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一切見趣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164809" y="480911"/>
        <a:ext cx="5152318" cy="100303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2078306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不捨生死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無煩惱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雖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證涅槃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無所住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6626" y="101455"/>
        <a:ext cx="7877678" cy="1875396"/>
      </dsp:txXfrm>
    </dsp:sp>
    <dsp:sp modelId="{06B21A2A-04FF-4CEE-B316-6D311E5793BA}">
      <dsp:nvSpPr>
        <dsp:cNvPr id="0" name=""/>
        <dsp:cNvSpPr/>
      </dsp:nvSpPr>
      <dsp:spPr>
        <a:xfrm>
          <a:off x="74867" y="1902709"/>
          <a:ext cx="8663464" cy="14543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45861" y="1973703"/>
        <a:ext cx="8521476" cy="1312340"/>
      </dsp:txXfrm>
    </dsp:sp>
    <dsp:sp modelId="{3166FF4D-438F-4C53-B801-432627073F9E}">
      <dsp:nvSpPr>
        <dsp:cNvPr id="0" name=""/>
        <dsp:cNvSpPr/>
      </dsp:nvSpPr>
      <dsp:spPr>
        <a:xfrm>
          <a:off x="0" y="3026475"/>
          <a:ext cx="8819036" cy="18624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0915" y="3117390"/>
        <a:ext cx="8637206" cy="1680578"/>
      </dsp:txXfrm>
    </dsp:sp>
    <dsp:sp modelId="{27333302-86D6-4F42-8CF2-51F494DDAF67}">
      <dsp:nvSpPr>
        <dsp:cNvPr id="0" name=""/>
        <dsp:cNvSpPr/>
      </dsp:nvSpPr>
      <dsp:spPr>
        <a:xfrm>
          <a:off x="0" y="4169582"/>
          <a:ext cx="8905760" cy="6877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3572" y="4203154"/>
        <a:ext cx="8838616" cy="62058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770839"/>
          <a:ext cx="8905528" cy="33120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168" tIns="458216" rIns="691168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空理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義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云→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二乘不能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縛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解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斷縛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已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捨生死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證涅槃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已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有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所住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→名為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菩薩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捨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生死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證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涅槃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無住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名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真晏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坐</a:t>
          </a:r>
          <a:endParaRPr lang="zh-TW" altLang="en-US" sz="28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2446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28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770839"/>
        <a:ext cx="8905528" cy="3312040"/>
      </dsp:txXfrm>
    </dsp:sp>
    <dsp:sp modelId="{BC3F158F-8483-46F9-AAD7-40967368BDEA}">
      <dsp:nvSpPr>
        <dsp:cNvPr id="0" name=""/>
        <dsp:cNvSpPr/>
      </dsp:nvSpPr>
      <dsp:spPr>
        <a:xfrm>
          <a:off x="2895344" y="424017"/>
          <a:ext cx="6010183" cy="1111556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35625" tIns="0" rIns="235625" bIns="0" numCol="1" spcCol="1270" anchor="ctr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有六理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不捨生死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無煩惱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/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雖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證涅槃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無所住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949606" y="478279"/>
        <a:ext cx="5901659" cy="100303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2056917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作是言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若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能如是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佛所印可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時我世尊聞是語已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默然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住不能加報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我不任詣彼問疾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5581" y="100410"/>
        <a:ext cx="7879768" cy="1856097"/>
      </dsp:txXfrm>
    </dsp:sp>
    <dsp:sp modelId="{06B21A2A-04FF-4CEE-B316-6D311E5793BA}">
      <dsp:nvSpPr>
        <dsp:cNvPr id="0" name=""/>
        <dsp:cNvSpPr/>
      </dsp:nvSpPr>
      <dsp:spPr>
        <a:xfrm>
          <a:off x="124362" y="1642493"/>
          <a:ext cx="8663464" cy="143936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94626" y="1712757"/>
        <a:ext cx="8522936" cy="1298833"/>
      </dsp:txXfrm>
    </dsp:sp>
    <dsp:sp modelId="{3166FF4D-438F-4C53-B801-432627073F9E}">
      <dsp:nvSpPr>
        <dsp:cNvPr id="0" name=""/>
        <dsp:cNvSpPr/>
      </dsp:nvSpPr>
      <dsp:spPr>
        <a:xfrm>
          <a:off x="0" y="2679570"/>
          <a:ext cx="8819036" cy="18432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9980" y="2769550"/>
        <a:ext cx="8639076" cy="1663281"/>
      </dsp:txXfrm>
    </dsp:sp>
    <dsp:sp modelId="{27333302-86D6-4F42-8CF2-51F494DDAF67}">
      <dsp:nvSpPr>
        <dsp:cNvPr id="0" name=""/>
        <dsp:cNvSpPr/>
      </dsp:nvSpPr>
      <dsp:spPr>
        <a:xfrm>
          <a:off x="0" y="3778123"/>
          <a:ext cx="8905760" cy="74469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6353" y="3814476"/>
        <a:ext cx="8833054" cy="67198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23131"/>
          <a:ext cx="8080588" cy="1932147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爾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世尊知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其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所念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哀愍彼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告大目連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汝應往詣無垢稱問安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其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大目連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白言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世尊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我不堪任詣彼問疾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19491" y="117451"/>
        <a:ext cx="7891948" cy="1743507"/>
      </dsp:txXfrm>
    </dsp:sp>
    <dsp:sp modelId="{06B21A2A-04FF-4CEE-B316-6D311E5793BA}">
      <dsp:nvSpPr>
        <dsp:cNvPr id="0" name=""/>
        <dsp:cNvSpPr/>
      </dsp:nvSpPr>
      <dsp:spPr>
        <a:xfrm>
          <a:off x="109860" y="1523202"/>
          <a:ext cx="8663464" cy="135205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75862" y="1589204"/>
        <a:ext cx="8531460" cy="1220047"/>
      </dsp:txXfrm>
    </dsp:sp>
    <dsp:sp modelId="{3166FF4D-438F-4C53-B801-432627073F9E}">
      <dsp:nvSpPr>
        <dsp:cNvPr id="0" name=""/>
        <dsp:cNvSpPr/>
      </dsp:nvSpPr>
      <dsp:spPr>
        <a:xfrm>
          <a:off x="0" y="2567936"/>
          <a:ext cx="8819036" cy="17314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下大聖慈悲別問令往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大文有三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en-US" altLang="zh-TW" sz="18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初標令問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意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次命十德皆詞不堪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後結聲聞皆辭不詣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4522" y="2652458"/>
        <a:ext cx="8649992" cy="1562389"/>
      </dsp:txXfrm>
    </dsp:sp>
    <dsp:sp modelId="{27333302-86D6-4F42-8CF2-51F494DDAF67}">
      <dsp:nvSpPr>
        <dsp:cNvPr id="0" name=""/>
        <dsp:cNvSpPr/>
      </dsp:nvSpPr>
      <dsp:spPr>
        <a:xfrm>
          <a:off x="0" y="4090764"/>
          <a:ext cx="8905760" cy="10787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佛命大目連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文各有三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初總陳道屈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後結答由詞屈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卑躬請退</a:t>
          </a:r>
          <a:endParaRPr lang="zh-TW" altLang="en-US" sz="2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2661" y="4143425"/>
        <a:ext cx="8800438" cy="973434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6454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50991"/>
          <a:ext cx="8080588" cy="1864415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白言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世尊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我不堪任詣彼問疾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所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以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者何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?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▽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憶念我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昔於一時間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入廣嚴城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在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宴四衢道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諸居士演說法要→無垢稱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16184" y="142004"/>
        <a:ext cx="7898562" cy="1682389"/>
      </dsp:txXfrm>
    </dsp:sp>
    <dsp:sp modelId="{06B21A2A-04FF-4CEE-B316-6D311E5793BA}">
      <dsp:nvSpPr>
        <dsp:cNvPr id="0" name=""/>
        <dsp:cNvSpPr/>
      </dsp:nvSpPr>
      <dsp:spPr>
        <a:xfrm>
          <a:off x="149709" y="1930524"/>
          <a:ext cx="8663464" cy="13046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13397" y="1994212"/>
        <a:ext cx="8536088" cy="1177279"/>
      </dsp:txXfrm>
    </dsp:sp>
    <dsp:sp modelId="{3166FF4D-438F-4C53-B801-432627073F9E}">
      <dsp:nvSpPr>
        <dsp:cNvPr id="0" name=""/>
        <dsp:cNvSpPr/>
      </dsp:nvSpPr>
      <dsp:spPr>
        <a:xfrm>
          <a:off x="0" y="3010645"/>
          <a:ext cx="8819036" cy="16707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1559" y="3092204"/>
        <a:ext cx="8655918" cy="1507619"/>
      </dsp:txXfrm>
    </dsp:sp>
    <dsp:sp modelId="{27333302-86D6-4F42-8CF2-51F494DDAF67}">
      <dsp:nvSpPr>
        <dsp:cNvPr id="0" name=""/>
        <dsp:cNvSpPr/>
      </dsp:nvSpPr>
      <dsp:spPr>
        <a:xfrm>
          <a:off x="187942" y="4229162"/>
          <a:ext cx="8717817" cy="12552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衢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道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四方道路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名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四衢道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49219" y="4290439"/>
        <a:ext cx="8595263" cy="1132705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1999879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唯大目連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為諸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白衣居士說法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不當應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尊者所說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→夫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說法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應如法說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2797" y="97626"/>
        <a:ext cx="7885336" cy="1804627"/>
      </dsp:txXfrm>
    </dsp:sp>
    <dsp:sp modelId="{06B21A2A-04FF-4CEE-B316-6D311E5793BA}">
      <dsp:nvSpPr>
        <dsp:cNvPr id="0" name=""/>
        <dsp:cNvSpPr/>
      </dsp:nvSpPr>
      <dsp:spPr>
        <a:xfrm>
          <a:off x="74867" y="1860889"/>
          <a:ext cx="8663464" cy="139944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43182" y="1929204"/>
        <a:ext cx="8526834" cy="1262818"/>
      </dsp:txXfrm>
    </dsp:sp>
    <dsp:sp modelId="{3166FF4D-438F-4C53-B801-432627073F9E}">
      <dsp:nvSpPr>
        <dsp:cNvPr id="0" name=""/>
        <dsp:cNvSpPr/>
      </dsp:nvSpPr>
      <dsp:spPr>
        <a:xfrm>
          <a:off x="0" y="2942249"/>
          <a:ext cx="8819036" cy="1792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7485" y="3029734"/>
        <a:ext cx="8644066" cy="1617159"/>
      </dsp:txXfrm>
    </dsp:sp>
    <dsp:sp modelId="{27333302-86D6-4F42-8CF2-51F494DDAF67}">
      <dsp:nvSpPr>
        <dsp:cNvPr id="0" name=""/>
        <dsp:cNvSpPr/>
      </dsp:nvSpPr>
      <dsp:spPr>
        <a:xfrm>
          <a:off x="0" y="4162772"/>
          <a:ext cx="8905760" cy="8942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3654" y="4206426"/>
        <a:ext cx="8818452" cy="806939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1352817"/>
          <a:ext cx="8435280" cy="27516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145796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八百居士發心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等是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不當應如尊所說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意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言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如尊者說法道理不當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當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契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也→言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不契理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→名為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不當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352817"/>
        <a:ext cx="8435280" cy="2751638"/>
      </dsp:txXfrm>
    </dsp:sp>
    <dsp:sp modelId="{BC3F158F-8483-46F9-AAD7-40967368BDEA}">
      <dsp:nvSpPr>
        <dsp:cNvPr id="0" name=""/>
        <dsp:cNvSpPr/>
      </dsp:nvSpPr>
      <dsp:spPr>
        <a:xfrm>
          <a:off x="3600394" y="197718"/>
          <a:ext cx="4676317" cy="141449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669444" y="266768"/>
        <a:ext cx="4538217" cy="1276392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1999879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大目連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我問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云何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如法說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耶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?</a:t>
          </a: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答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言→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法無有我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離我垢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無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有情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離情塵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法無命者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離生死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法無補特伽羅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前後際斷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2797" y="97626"/>
        <a:ext cx="7885336" cy="1804627"/>
      </dsp:txXfrm>
    </dsp:sp>
    <dsp:sp modelId="{06B21A2A-04FF-4CEE-B316-6D311E5793BA}">
      <dsp:nvSpPr>
        <dsp:cNvPr id="0" name=""/>
        <dsp:cNvSpPr/>
      </dsp:nvSpPr>
      <dsp:spPr>
        <a:xfrm>
          <a:off x="135612" y="1930525"/>
          <a:ext cx="8663464" cy="139944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03927" y="1998840"/>
        <a:ext cx="8526834" cy="1262818"/>
      </dsp:txXfrm>
    </dsp:sp>
    <dsp:sp modelId="{3166FF4D-438F-4C53-B801-432627073F9E}">
      <dsp:nvSpPr>
        <dsp:cNvPr id="0" name=""/>
        <dsp:cNvSpPr/>
      </dsp:nvSpPr>
      <dsp:spPr>
        <a:xfrm>
          <a:off x="0" y="2942249"/>
          <a:ext cx="8819036" cy="1792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7485" y="3029734"/>
        <a:ext cx="8644066" cy="1617159"/>
      </dsp:txXfrm>
    </dsp:sp>
    <dsp:sp modelId="{27333302-86D6-4F42-8CF2-51F494DDAF67}">
      <dsp:nvSpPr>
        <dsp:cNvPr id="0" name=""/>
        <dsp:cNvSpPr/>
      </dsp:nvSpPr>
      <dsp:spPr>
        <a:xfrm>
          <a:off x="0" y="4162772"/>
          <a:ext cx="8905760" cy="8942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3654" y="4206426"/>
        <a:ext cx="8818452" cy="806939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1104498"/>
          <a:ext cx="8608952" cy="54983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8150" tIns="139298" rIns="668150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明無我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中復二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初明眾生無我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後明法無我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→此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明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眾生無我◎三世五蘊本無有我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無我計執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我增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垢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→故言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污本性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故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過去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諸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法本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無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有情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執為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有情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塵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染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現在諸法本無命者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執為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命者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增生死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現壽存活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命者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執為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實有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→即是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執有實生死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)/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或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彼執現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有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有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死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故有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命者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今離生死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無命者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未來諸法無數取趣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執有現在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前際命根斷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已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生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於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後際六道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中→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斷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者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空無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義→既都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無前後實際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何得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有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實數取趣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耶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?!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104498"/>
        <a:ext cx="8608952" cy="5498320"/>
      </dsp:txXfrm>
    </dsp:sp>
    <dsp:sp modelId="{BC3F158F-8483-46F9-AAD7-40967368BDEA}">
      <dsp:nvSpPr>
        <dsp:cNvPr id="0" name=""/>
        <dsp:cNvSpPr/>
      </dsp:nvSpPr>
      <dsp:spPr>
        <a:xfrm>
          <a:off x="3674522" y="107394"/>
          <a:ext cx="4772597" cy="129456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7779" tIns="0" rIns="227779" bIns="0" numCol="1" spcCol="1270" anchor="b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初明無我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後結無我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737717" y="170589"/>
        <a:ext cx="4646207" cy="11681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842767" y="79742"/>
          <a:ext cx="5440195" cy="4822037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476497" y="280223"/>
          <a:ext cx="8170045" cy="1902867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r" defTabSz="10668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作是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思惟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0668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我嬰斯疾寢頓于牀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0668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世尊大悲寧不垂愍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0668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不遣人來問疾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?!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69387" y="373113"/>
        <a:ext cx="7984265" cy="1717087"/>
      </dsp:txXfrm>
    </dsp:sp>
    <dsp:sp modelId="{06B21A2A-04FF-4CEE-B316-6D311E5793BA}">
      <dsp:nvSpPr>
        <dsp:cNvPr id="0" name=""/>
        <dsp:cNvSpPr/>
      </dsp:nvSpPr>
      <dsp:spPr>
        <a:xfrm>
          <a:off x="576075" y="2232248"/>
          <a:ext cx="7886376" cy="114861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632146" y="2288319"/>
        <a:ext cx="7774234" cy="1036472"/>
      </dsp:txXfrm>
    </dsp:sp>
    <dsp:sp modelId="{3166FF4D-438F-4C53-B801-432627073F9E}">
      <dsp:nvSpPr>
        <dsp:cNvPr id="0" name=""/>
        <dsp:cNvSpPr/>
      </dsp:nvSpPr>
      <dsp:spPr>
        <a:xfrm>
          <a:off x="1080104" y="3384376"/>
          <a:ext cx="7113129" cy="83272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120754" y="3425026"/>
        <a:ext cx="7031829" cy="751422"/>
      </dsp:txXfrm>
    </dsp:sp>
    <dsp:sp modelId="{27333302-86D6-4F42-8CF2-51F494DDAF67}">
      <dsp:nvSpPr>
        <dsp:cNvPr id="0" name=""/>
        <dsp:cNvSpPr/>
      </dsp:nvSpPr>
      <dsp:spPr>
        <a:xfrm>
          <a:off x="648076" y="4248472"/>
          <a:ext cx="7868491" cy="7886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寢者眠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頓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因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示臥危篤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招問疾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故 </a:t>
          </a:r>
          <a:endParaRPr lang="zh-TW" altLang="en-US" sz="2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686577" y="4286973"/>
        <a:ext cx="7791489" cy="711693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936113"/>
          <a:ext cx="8435280" cy="29712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123635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法無有我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法無有情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法無命者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法無數取趣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四無我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《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般若論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》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亦與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《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勝鬘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．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如來藏章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》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所說四同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936113"/>
        <a:ext cx="8435280" cy="2971222"/>
      </dsp:txXfrm>
    </dsp:sp>
    <dsp:sp modelId="{BC3F158F-8483-46F9-AAD7-40967368BDEA}">
      <dsp:nvSpPr>
        <dsp:cNvPr id="0" name=""/>
        <dsp:cNvSpPr/>
      </dsp:nvSpPr>
      <dsp:spPr>
        <a:xfrm>
          <a:off x="3600394" y="96127"/>
          <a:ext cx="4676317" cy="1177338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初明無我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後結無我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657867" y="153600"/>
        <a:ext cx="4561371" cy="1062392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1999879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大目連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我問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云何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如法說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耶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?</a:t>
          </a: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答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言→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法常寂然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滅諸相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法離貪著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無所緣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2797" y="97626"/>
        <a:ext cx="7885336" cy="1804627"/>
      </dsp:txXfrm>
    </dsp:sp>
    <dsp:sp modelId="{06B21A2A-04FF-4CEE-B316-6D311E5793BA}">
      <dsp:nvSpPr>
        <dsp:cNvPr id="0" name=""/>
        <dsp:cNvSpPr/>
      </dsp:nvSpPr>
      <dsp:spPr>
        <a:xfrm>
          <a:off x="135612" y="1930525"/>
          <a:ext cx="8663464" cy="139944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03927" y="1998840"/>
        <a:ext cx="8526834" cy="1262818"/>
      </dsp:txXfrm>
    </dsp:sp>
    <dsp:sp modelId="{3166FF4D-438F-4C53-B801-432627073F9E}">
      <dsp:nvSpPr>
        <dsp:cNvPr id="0" name=""/>
        <dsp:cNvSpPr/>
      </dsp:nvSpPr>
      <dsp:spPr>
        <a:xfrm>
          <a:off x="0" y="2942249"/>
          <a:ext cx="8819036" cy="1792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7485" y="3029734"/>
        <a:ext cx="8644066" cy="1617159"/>
      </dsp:txXfrm>
    </dsp:sp>
    <dsp:sp modelId="{27333302-86D6-4F42-8CF2-51F494DDAF67}">
      <dsp:nvSpPr>
        <dsp:cNvPr id="0" name=""/>
        <dsp:cNvSpPr/>
      </dsp:nvSpPr>
      <dsp:spPr>
        <a:xfrm>
          <a:off x="0" y="4162772"/>
          <a:ext cx="8905760" cy="8942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3654" y="4206426"/>
        <a:ext cx="8818452" cy="806939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288028"/>
          <a:ext cx="8435280" cy="16791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106306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r" defTabSz="10668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明法空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88028"/>
        <a:ext cx="8435280" cy="1679142"/>
      </dsp:txXfrm>
    </dsp:sp>
    <dsp:sp modelId="{BC3F158F-8483-46F9-AAD7-40967368BDEA}">
      <dsp:nvSpPr>
        <dsp:cNvPr id="0" name=""/>
        <dsp:cNvSpPr/>
      </dsp:nvSpPr>
      <dsp:spPr>
        <a:xfrm>
          <a:off x="3662274" y="0"/>
          <a:ext cx="4676317" cy="1083059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初明法空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後結法空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715145" y="52871"/>
        <a:ext cx="4570575" cy="977317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1999879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大目連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我問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云何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如法說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耶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?</a:t>
          </a: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答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言→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法無文字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言語斷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法無譬說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遠離一切波浪思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2797" y="97626"/>
        <a:ext cx="7885336" cy="1804627"/>
      </dsp:txXfrm>
    </dsp:sp>
    <dsp:sp modelId="{06B21A2A-04FF-4CEE-B316-6D311E5793BA}">
      <dsp:nvSpPr>
        <dsp:cNvPr id="0" name=""/>
        <dsp:cNvSpPr/>
      </dsp:nvSpPr>
      <dsp:spPr>
        <a:xfrm>
          <a:off x="135612" y="1930525"/>
          <a:ext cx="8663464" cy="139944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03927" y="1998840"/>
        <a:ext cx="8526834" cy="1262818"/>
      </dsp:txXfrm>
    </dsp:sp>
    <dsp:sp modelId="{3166FF4D-438F-4C53-B801-432627073F9E}">
      <dsp:nvSpPr>
        <dsp:cNvPr id="0" name=""/>
        <dsp:cNvSpPr/>
      </dsp:nvSpPr>
      <dsp:spPr>
        <a:xfrm>
          <a:off x="0" y="2942249"/>
          <a:ext cx="8819036" cy="1792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7485" y="3029734"/>
        <a:ext cx="8644066" cy="1617159"/>
      </dsp:txXfrm>
    </dsp:sp>
    <dsp:sp modelId="{27333302-86D6-4F42-8CF2-51F494DDAF67}">
      <dsp:nvSpPr>
        <dsp:cNvPr id="0" name=""/>
        <dsp:cNvSpPr/>
      </dsp:nvSpPr>
      <dsp:spPr>
        <a:xfrm>
          <a:off x="0" y="4162772"/>
          <a:ext cx="8905760" cy="8942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3654" y="4206426"/>
        <a:ext cx="8818452" cy="806939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311970"/>
          <a:ext cx="8435280" cy="18212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115304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r" defTabSz="10668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明法空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311970"/>
        <a:ext cx="8435280" cy="1821264"/>
      </dsp:txXfrm>
    </dsp:sp>
    <dsp:sp modelId="{BC3F158F-8483-46F9-AAD7-40967368BDEA}">
      <dsp:nvSpPr>
        <dsp:cNvPr id="0" name=""/>
        <dsp:cNvSpPr/>
      </dsp:nvSpPr>
      <dsp:spPr>
        <a:xfrm>
          <a:off x="3662274" y="0"/>
          <a:ext cx="4676317" cy="1174729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初明法空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後結法空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719620" y="57346"/>
        <a:ext cx="4561625" cy="1060037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1999879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大目連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我問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云何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名為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如法說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耶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?</a:t>
          </a: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即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答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言→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法遍一切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虛空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法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無有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顯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無相無形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遠離一切行動事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故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2797" y="97626"/>
        <a:ext cx="7885336" cy="1804627"/>
      </dsp:txXfrm>
    </dsp:sp>
    <dsp:sp modelId="{06B21A2A-04FF-4CEE-B316-6D311E5793BA}">
      <dsp:nvSpPr>
        <dsp:cNvPr id="0" name=""/>
        <dsp:cNvSpPr/>
      </dsp:nvSpPr>
      <dsp:spPr>
        <a:xfrm>
          <a:off x="74867" y="1786506"/>
          <a:ext cx="8663464" cy="139944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43182" y="1854821"/>
        <a:ext cx="8526834" cy="1262818"/>
      </dsp:txXfrm>
    </dsp:sp>
    <dsp:sp modelId="{3166FF4D-438F-4C53-B801-432627073F9E}">
      <dsp:nvSpPr>
        <dsp:cNvPr id="0" name=""/>
        <dsp:cNvSpPr/>
      </dsp:nvSpPr>
      <dsp:spPr>
        <a:xfrm>
          <a:off x="0" y="2942249"/>
          <a:ext cx="8819036" cy="1792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大目連不堪問疾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7485" y="3029734"/>
        <a:ext cx="8644066" cy="1617159"/>
      </dsp:txXfrm>
    </dsp:sp>
    <dsp:sp modelId="{27333302-86D6-4F42-8CF2-51F494DDAF67}">
      <dsp:nvSpPr>
        <dsp:cNvPr id="0" name=""/>
        <dsp:cNvSpPr/>
      </dsp:nvSpPr>
      <dsp:spPr>
        <a:xfrm>
          <a:off x="0" y="4162772"/>
          <a:ext cx="8905760" cy="8942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3654" y="4206426"/>
        <a:ext cx="8818452" cy="806939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311970"/>
          <a:ext cx="8435280" cy="18212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115304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r" defTabSz="10668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明法空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311970"/>
        <a:ext cx="8435280" cy="1821264"/>
      </dsp:txXfrm>
    </dsp:sp>
    <dsp:sp modelId="{BC3F158F-8483-46F9-AAD7-40967368BDEA}">
      <dsp:nvSpPr>
        <dsp:cNvPr id="0" name=""/>
        <dsp:cNvSpPr/>
      </dsp:nvSpPr>
      <dsp:spPr>
        <a:xfrm>
          <a:off x="3662274" y="0"/>
          <a:ext cx="4676317" cy="1174729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釋如法說法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初明法空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  <a:sym typeface="Wingdings 2"/>
            </a:rPr>
            <a:t>後結法空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719620" y="57346"/>
        <a:ext cx="4561625" cy="1060037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2056917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作是言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若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能如是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佛所印可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時我世尊聞是語已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默然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住不能加報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我不任詣彼問疾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5581" y="100410"/>
        <a:ext cx="7879768" cy="1856097"/>
      </dsp:txXfrm>
    </dsp:sp>
    <dsp:sp modelId="{06B21A2A-04FF-4CEE-B316-6D311E5793BA}">
      <dsp:nvSpPr>
        <dsp:cNvPr id="0" name=""/>
        <dsp:cNvSpPr/>
      </dsp:nvSpPr>
      <dsp:spPr>
        <a:xfrm>
          <a:off x="124362" y="1642493"/>
          <a:ext cx="8663464" cy="143936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94626" y="1712757"/>
        <a:ext cx="8522936" cy="1298833"/>
      </dsp:txXfrm>
    </dsp:sp>
    <dsp:sp modelId="{3166FF4D-438F-4C53-B801-432627073F9E}">
      <dsp:nvSpPr>
        <dsp:cNvPr id="0" name=""/>
        <dsp:cNvSpPr/>
      </dsp:nvSpPr>
      <dsp:spPr>
        <a:xfrm>
          <a:off x="0" y="2679570"/>
          <a:ext cx="8819036" cy="18432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9980" y="2769550"/>
        <a:ext cx="8639076" cy="1663281"/>
      </dsp:txXfrm>
    </dsp:sp>
    <dsp:sp modelId="{27333302-86D6-4F42-8CF2-51F494DDAF67}">
      <dsp:nvSpPr>
        <dsp:cNvPr id="0" name=""/>
        <dsp:cNvSpPr/>
      </dsp:nvSpPr>
      <dsp:spPr>
        <a:xfrm>
          <a:off x="0" y="3778123"/>
          <a:ext cx="8905760" cy="74469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6353" y="3814476"/>
        <a:ext cx="8833054" cy="6719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1510416"/>
          <a:ext cx="8435280" cy="25081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1353820" rIns="654671" bIns="256032" numCol="1" spcCol="1270" anchor="t" anchorCtr="0">
          <a:noAutofit/>
        </a:bodyPr>
        <a:lstStyle/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下佛命十德問疾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皆詞不堪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l" defTabSz="8890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命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此命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510416"/>
        <a:ext cx="8435280" cy="2508187"/>
      </dsp:txXfrm>
    </dsp:sp>
    <dsp:sp modelId="{BC3F158F-8483-46F9-AAD7-40967368BDEA}">
      <dsp:nvSpPr>
        <dsp:cNvPr id="0" name=""/>
        <dsp:cNvSpPr/>
      </dsp:nvSpPr>
      <dsp:spPr>
        <a:xfrm>
          <a:off x="421764" y="838798"/>
          <a:ext cx="6410728" cy="1631018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化十大聲聞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01384" y="918418"/>
        <a:ext cx="6251488" cy="14717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50991"/>
          <a:ext cx="8080588" cy="1864415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爾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世尊知其所念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哀愍彼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告舍利子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汝應往詣無垢稱問安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其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疾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16184" y="142004"/>
        <a:ext cx="7898562" cy="1682389"/>
      </dsp:txXfrm>
    </dsp:sp>
    <dsp:sp modelId="{06B21A2A-04FF-4CEE-B316-6D311E5793BA}">
      <dsp:nvSpPr>
        <dsp:cNvPr id="0" name=""/>
        <dsp:cNvSpPr/>
      </dsp:nvSpPr>
      <dsp:spPr>
        <a:xfrm>
          <a:off x="193619" y="1137102"/>
          <a:ext cx="8663464" cy="13046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57307" y="1200790"/>
        <a:ext cx="8536088" cy="1177279"/>
      </dsp:txXfrm>
    </dsp:sp>
    <dsp:sp modelId="{3166FF4D-438F-4C53-B801-432627073F9E}">
      <dsp:nvSpPr>
        <dsp:cNvPr id="0" name=""/>
        <dsp:cNvSpPr/>
      </dsp:nvSpPr>
      <dsp:spPr>
        <a:xfrm>
          <a:off x="49644" y="2256914"/>
          <a:ext cx="8819036" cy="16707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下大聖慈悲別問令往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大文有三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en-US" altLang="zh-TW" sz="18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初標令問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意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次命十德皆詞不堪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後結聲聞皆辭不詣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31203" y="2338473"/>
        <a:ext cx="8655918" cy="1507619"/>
      </dsp:txXfrm>
    </dsp:sp>
    <dsp:sp modelId="{27333302-86D6-4F42-8CF2-51F494DDAF67}">
      <dsp:nvSpPr>
        <dsp:cNvPr id="0" name=""/>
        <dsp:cNvSpPr/>
      </dsp:nvSpPr>
      <dsp:spPr>
        <a:xfrm>
          <a:off x="0" y="3730723"/>
          <a:ext cx="8905760" cy="12552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大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聲聞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略為五對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內寂身心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外彰詞理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偏濟貧苦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等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現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慈悲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3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訓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初機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教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成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先學</a:t>
          </a:r>
          <a:endParaRPr lang="zh-TW" altLang="en-US" sz="2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61277" y="3792000"/>
        <a:ext cx="8783206" cy="113270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50991"/>
          <a:ext cx="8080588" cy="1864415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爾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世尊知其所念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哀愍彼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告舍利子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汝應往詣無垢稱問安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其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白言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世尊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我不堪任詣彼問疾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16184" y="142004"/>
        <a:ext cx="7898562" cy="1682389"/>
      </dsp:txXfrm>
    </dsp:sp>
    <dsp:sp modelId="{06B21A2A-04FF-4CEE-B316-6D311E5793BA}">
      <dsp:nvSpPr>
        <dsp:cNvPr id="0" name=""/>
        <dsp:cNvSpPr/>
      </dsp:nvSpPr>
      <dsp:spPr>
        <a:xfrm>
          <a:off x="109860" y="1498476"/>
          <a:ext cx="8663464" cy="13046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73548" y="1562164"/>
        <a:ext cx="8536088" cy="1177279"/>
      </dsp:txXfrm>
    </dsp:sp>
    <dsp:sp modelId="{3166FF4D-438F-4C53-B801-432627073F9E}">
      <dsp:nvSpPr>
        <dsp:cNvPr id="0" name=""/>
        <dsp:cNvSpPr/>
      </dsp:nvSpPr>
      <dsp:spPr>
        <a:xfrm>
          <a:off x="0" y="2506587"/>
          <a:ext cx="8819036" cy="16707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下大聖慈悲別問令往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大文有三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en-US" altLang="zh-TW" sz="18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初標令問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意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次命十德皆詞不堪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後結聲聞皆辭不詣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1559" y="2588146"/>
        <a:ext cx="8655918" cy="1507619"/>
      </dsp:txXfrm>
    </dsp:sp>
    <dsp:sp modelId="{27333302-86D6-4F42-8CF2-51F494DDAF67}">
      <dsp:nvSpPr>
        <dsp:cNvPr id="0" name=""/>
        <dsp:cNvSpPr/>
      </dsp:nvSpPr>
      <dsp:spPr>
        <a:xfrm>
          <a:off x="0" y="4090763"/>
          <a:ext cx="8905760" cy="12552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次舍利子詞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文各有三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初總陳道屈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後結答由詞屈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卑躬請退</a:t>
          </a:r>
          <a:endParaRPr lang="zh-TW" altLang="en-US" sz="2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61277" y="4152040"/>
        <a:ext cx="8783206" cy="11327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50991"/>
          <a:ext cx="8080588" cy="1864415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白言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世尊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我不堪任詣彼問疾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所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以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者何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?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▽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憶念我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昔於一時間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在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大林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中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宴坐樹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下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16184" y="142004"/>
        <a:ext cx="7898562" cy="1682389"/>
      </dsp:txXfrm>
    </dsp:sp>
    <dsp:sp modelId="{06B21A2A-04FF-4CEE-B316-6D311E5793BA}">
      <dsp:nvSpPr>
        <dsp:cNvPr id="0" name=""/>
        <dsp:cNvSpPr/>
      </dsp:nvSpPr>
      <dsp:spPr>
        <a:xfrm>
          <a:off x="74867" y="1786507"/>
          <a:ext cx="8663464" cy="13046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38555" y="1850195"/>
        <a:ext cx="8536088" cy="1177279"/>
      </dsp:txXfrm>
    </dsp:sp>
    <dsp:sp modelId="{3166FF4D-438F-4C53-B801-432627073F9E}">
      <dsp:nvSpPr>
        <dsp:cNvPr id="0" name=""/>
        <dsp:cNvSpPr/>
      </dsp:nvSpPr>
      <dsp:spPr>
        <a:xfrm>
          <a:off x="0" y="2794620"/>
          <a:ext cx="8819036" cy="16707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81559" y="2876179"/>
        <a:ext cx="8655918" cy="1507619"/>
      </dsp:txXfrm>
    </dsp:sp>
    <dsp:sp modelId="{27333302-86D6-4F42-8CF2-51F494DDAF67}">
      <dsp:nvSpPr>
        <dsp:cNvPr id="0" name=""/>
        <dsp:cNvSpPr/>
      </dsp:nvSpPr>
      <dsp:spPr>
        <a:xfrm>
          <a:off x="0" y="3874740"/>
          <a:ext cx="8905760" cy="12552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若作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宴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-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默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今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-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安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入滅盡定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以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有漏六識起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勞慮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厭患彼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今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令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不行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61277" y="3936017"/>
        <a:ext cx="8783206" cy="113270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91AD4-6FAA-4610-9D94-255D9DB701BF}">
      <dsp:nvSpPr>
        <dsp:cNvPr id="0" name=""/>
        <dsp:cNvSpPr/>
      </dsp:nvSpPr>
      <dsp:spPr>
        <a:xfrm>
          <a:off x="0" y="1175896"/>
          <a:ext cx="8435280" cy="44483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124968" rIns="654671" bIns="348488" numCol="1" spcCol="1270" anchor="t" anchorCtr="0">
          <a:noAutofit/>
        </a:bodyPr>
        <a:lstStyle/>
        <a:p>
          <a:pPr marL="285750" lvl="1" indent="-285750" algn="l" defTabSz="217805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入滅盡定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以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有漏六識起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勞慮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厭患彼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今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令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已無漏七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→故</a:t>
          </a: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唯說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六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l" defTabSz="10668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就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二乘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者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入非想定無漏心位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令心心所漸細漸微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微微心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時→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因所熏成種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能令六識不行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之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用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→即說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此用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滅盡定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依種子立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如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《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別章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》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說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l" defTabSz="1066800">
            <a:lnSpc>
              <a:spcPts val="34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或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入無想定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安寂身心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非滅盡定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endParaRPr lang="zh-TW" altLang="en-US" sz="49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175896"/>
        <a:ext cx="8435280" cy="4448335"/>
      </dsp:txXfrm>
    </dsp:sp>
    <dsp:sp modelId="{BC3F158F-8483-46F9-AAD7-40967368BDEA}">
      <dsp:nvSpPr>
        <dsp:cNvPr id="0" name=""/>
        <dsp:cNvSpPr/>
      </dsp:nvSpPr>
      <dsp:spPr>
        <a:xfrm>
          <a:off x="3600394" y="216024"/>
          <a:ext cx="4676317" cy="120005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釋入滅盡定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658976" y="274606"/>
        <a:ext cx="4559153" cy="108289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E6BBD-984B-4610-AA4D-0A4CE211BB1D}">
      <dsp:nvSpPr>
        <dsp:cNvPr id="0" name=""/>
        <dsp:cNvSpPr/>
      </dsp:nvSpPr>
      <dsp:spPr>
        <a:xfrm>
          <a:off x="913609" y="104656"/>
          <a:ext cx="5177630" cy="6328612"/>
        </a:xfrm>
        <a:prstGeom prst="flowChartOr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463EA67B-D7BD-4F7D-8CE6-F0B39A1B821A}">
      <dsp:nvSpPr>
        <dsp:cNvPr id="0" name=""/>
        <dsp:cNvSpPr/>
      </dsp:nvSpPr>
      <dsp:spPr>
        <a:xfrm>
          <a:off x="825171" y="0"/>
          <a:ext cx="8080588" cy="2078306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時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無垢稱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來到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彼所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稽首我足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而作是言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唯舍利子</a:t>
          </a:r>
          <a:r>
            <a:rPr lang="en-US" altLang="zh-TW" sz="2400" kern="1200" dirty="0" smtClean="0">
              <a:latin typeface="微軟正黑體" pitchFamily="34" charset="-120"/>
              <a:ea typeface="微軟正黑體" pitchFamily="34" charset="-120"/>
            </a:rPr>
            <a:t>!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不必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也→夫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者→</a:t>
          </a:r>
          <a:endParaRPr lang="en-US" altLang="zh-TW" sz="20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001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不於三界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而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現身心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是為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晏坐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26626" y="101455"/>
        <a:ext cx="7877678" cy="1875396"/>
      </dsp:txXfrm>
    </dsp:sp>
    <dsp:sp modelId="{06B21A2A-04FF-4CEE-B316-6D311E5793BA}">
      <dsp:nvSpPr>
        <dsp:cNvPr id="0" name=""/>
        <dsp:cNvSpPr/>
      </dsp:nvSpPr>
      <dsp:spPr>
        <a:xfrm>
          <a:off x="74867" y="1902709"/>
          <a:ext cx="8663464" cy="14543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釋此品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→有二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巧權心念希佛垂哀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16002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</a:t>
          </a:r>
          <a:r>
            <a:rPr lang="en-US" altLang="zh-TW" sz="3600" kern="1200" dirty="0" smtClean="0">
              <a:latin typeface="Berlin Sans FB"/>
              <a:ea typeface="微軟正黑體" pitchFamily="34" charset="-120"/>
            </a:rPr>
            <a:t>2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大聖悲慈別問令往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45861" y="1973703"/>
        <a:ext cx="8521476" cy="1312340"/>
      </dsp:txXfrm>
    </dsp:sp>
    <dsp:sp modelId="{3166FF4D-438F-4C53-B801-432627073F9E}">
      <dsp:nvSpPr>
        <dsp:cNvPr id="0" name=""/>
        <dsp:cNvSpPr/>
      </dsp:nvSpPr>
      <dsp:spPr>
        <a:xfrm>
          <a:off x="0" y="3026475"/>
          <a:ext cx="8819036" cy="18624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Broadway"/>
              <a:ea typeface="+mj-ea"/>
            </a:rPr>
            <a:t>此</a:t>
          </a:r>
          <a:r>
            <a:rPr lang="en-US" altLang="zh-TW" sz="3600" kern="1200" dirty="0" smtClean="0">
              <a:latin typeface="Berlin Sans FB"/>
              <a:ea typeface="+mj-ea"/>
            </a:rPr>
            <a:t>1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初文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也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舍利子不堪問疾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次別顯理窮</a:t>
          </a:r>
          <a:endParaRPr lang="en-US" altLang="zh-TW" sz="36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r" defTabSz="889000">
            <a:lnSpc>
              <a:spcPts val="36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文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初陳已事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90915" y="3117390"/>
        <a:ext cx="8637206" cy="1680578"/>
      </dsp:txXfrm>
    </dsp:sp>
    <dsp:sp modelId="{27333302-86D6-4F42-8CF2-51F494DDAF67}">
      <dsp:nvSpPr>
        <dsp:cNvPr id="0" name=""/>
        <dsp:cNvSpPr/>
      </dsp:nvSpPr>
      <dsp:spPr>
        <a:xfrm>
          <a:off x="0" y="4169582"/>
          <a:ext cx="8905760" cy="6877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ts val="33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此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後顯他詞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文皆有二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a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初陳至軌</a:t>
          </a:r>
          <a:r>
            <a:rPr lang="en-US" altLang="zh-TW" sz="180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en-US" altLang="zh-TW" sz="3600" kern="1200" dirty="0" smtClean="0">
              <a:latin typeface="微軟正黑體" pitchFamily="34" charset="-120"/>
              <a:ea typeface="微軟正黑體" pitchFamily="34" charset="-120"/>
            </a:rPr>
            <a:t>b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後正陳詞</a:t>
          </a:r>
          <a:r>
            <a:rPr lang="zh-TW" altLang="en-US" sz="1800" kern="1200" dirty="0" smtClean="0">
              <a:latin typeface="微軟正黑體" pitchFamily="34" charset="-120"/>
              <a:ea typeface="微軟正黑體" pitchFamily="34" charset="-120"/>
            </a:rPr>
            <a:t>→</a:t>
          </a:r>
          <a:endParaRPr lang="zh-TW" altLang="en-US" sz="1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3572" y="4203154"/>
        <a:ext cx="8838616" cy="620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170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989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7603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748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864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948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0841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662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1069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4642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950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34F8C-8E89-4B1F-B3B3-080CB4D25C9A}" type="datetimeFigureOut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18ECD-EC30-4CAA-8A87-852DEC8330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2517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46600" y="3068960"/>
            <a:ext cx="7772400" cy="1470025"/>
          </a:xfr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zh-TW" altLang="en-US" sz="6000" dirty="0">
                <a:latin typeface="微軟正黑體" pitchFamily="34" charset="-120"/>
                <a:ea typeface="微軟正黑體" pitchFamily="34" charset="-120"/>
              </a:rPr>
              <a:t>以</a:t>
            </a:r>
            <a:r>
              <a:rPr lang="zh-TW" altLang="en-US" sz="8000" dirty="0">
                <a:latin typeface="微軟正黑體" pitchFamily="34" charset="-120"/>
                <a:ea typeface="微軟正黑體" pitchFamily="34" charset="-120"/>
              </a:rPr>
              <a:t>唯識</a:t>
            </a:r>
            <a:r>
              <a:rPr lang="zh-TW" altLang="en-US" sz="8000" dirty="0" smtClean="0">
                <a:latin typeface="微軟正黑體" pitchFamily="34" charset="-120"/>
                <a:ea typeface="微軟正黑體" pitchFamily="34" charset="-120"/>
              </a:rPr>
              <a:t>義</a:t>
            </a:r>
            <a:endParaRPr lang="zh-TW" altLang="en-US" sz="80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483768" y="4412704"/>
            <a:ext cx="6400800" cy="17526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zh-TW" altLang="en-US" sz="7200" dirty="0" smtClean="0">
                <a:latin typeface="微軟正黑體" pitchFamily="34" charset="-120"/>
                <a:ea typeface="微軟正黑體" pitchFamily="34" charset="-120"/>
              </a:rPr>
              <a:t>悟</a:t>
            </a:r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入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《</a:t>
            </a:r>
            <a:r>
              <a:rPr lang="zh-TW" altLang="en-US" sz="6600" dirty="0" smtClean="0">
                <a:latin typeface="微軟正黑體" pitchFamily="34" charset="-120"/>
                <a:ea typeface="微軟正黑體" pitchFamily="34" charset="-120"/>
              </a:rPr>
              <a:t>維摩詰</a:t>
            </a:r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》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80" y="260648"/>
            <a:ext cx="3528392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矩形 5"/>
          <p:cNvSpPr/>
          <p:nvPr/>
        </p:nvSpPr>
        <p:spPr>
          <a:xfrm>
            <a:off x="6300192" y="5517232"/>
            <a:ext cx="2252384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dirty="0" smtClean="0">
                <a:latin typeface="+mj-ea"/>
                <a:ea typeface="+mj-ea"/>
              </a:rPr>
              <a:t>〈</a:t>
            </a:r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聲聞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品</a:t>
            </a:r>
            <a:r>
              <a:rPr lang="en-US" altLang="zh-TW" sz="2000" dirty="0" smtClean="0">
                <a:latin typeface="+mj-ea"/>
                <a:ea typeface="+mj-ea"/>
              </a:rPr>
              <a:t>〉</a:t>
            </a:r>
            <a:endParaRPr lang="zh-TW" altLang="en-US" sz="2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50973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3809287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10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07504" y="4941168"/>
            <a:ext cx="8208912" cy="68407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a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無垢稱德望雖高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形隨凡俗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endParaRPr lang="zh-TW" altLang="en-US" sz="3600" dirty="0"/>
          </a:p>
        </p:txBody>
      </p:sp>
      <p:sp>
        <p:nvSpPr>
          <p:cNvPr id="7" name="圓角矩形 6"/>
          <p:cNvSpPr/>
          <p:nvPr/>
        </p:nvSpPr>
        <p:spPr>
          <a:xfrm>
            <a:off x="148600" y="5625244"/>
            <a:ext cx="8208912" cy="108012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a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聲聞道居下位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貌像如來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隨類以化群生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來儀稽首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32127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805864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11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79512" y="4386416"/>
            <a:ext cx="3096344" cy="23762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有三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  <a:sym typeface="Wingdings 2"/>
              </a:rPr>
              <a:t>初總非次別非後結非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  <a:sym typeface="Wingdings 2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  <a:sym typeface="Wingdings 2"/>
              </a:rPr>
              <a:t>▽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  <a:sym typeface="Wingdings 2"/>
              </a:rPr>
              <a:t>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  <a:sym typeface="Wingdings 2"/>
              </a:rPr>
              <a:t>總非</a:t>
            </a:r>
            <a:endParaRPr lang="zh-TW" altLang="en-US" sz="3600" dirty="0"/>
          </a:p>
        </p:txBody>
      </p:sp>
      <p:sp>
        <p:nvSpPr>
          <p:cNvPr id="7" name="圓角矩形 6"/>
          <p:cNvSpPr/>
          <p:nvPr/>
        </p:nvSpPr>
        <p:spPr>
          <a:xfrm>
            <a:off x="2987824" y="4386416"/>
            <a:ext cx="5760640" cy="23762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唯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敬諾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之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詞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晏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安寂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之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義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二乘滅定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息勞慮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之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心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絕攀想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於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情田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安身形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於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林野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→名為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晏坐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▽非大乘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之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寂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故→故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總非之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非全非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→故言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不必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294502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258415"/>
              </p:ext>
            </p:extLst>
          </p:nvPr>
        </p:nvGraphicFramePr>
        <p:xfrm>
          <a:off x="467544" y="404664"/>
          <a:ext cx="843528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b="1" smtClean="0"/>
              <a:t>12</a:t>
            </a:fld>
            <a:endParaRPr lang="zh-TW" altLang="en-US" b="1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7346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7664095"/>
              </p:ext>
            </p:extLst>
          </p:nvPr>
        </p:nvGraphicFramePr>
        <p:xfrm>
          <a:off x="467544" y="404664"/>
          <a:ext cx="843528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b="1" smtClean="0"/>
              <a:t>13</a:t>
            </a:fld>
            <a:endParaRPr lang="zh-TW" altLang="en-US" b="1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632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222547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14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545704" y="5217172"/>
            <a:ext cx="7128792" cy="68407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此第二理非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813974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901509"/>
              </p:ext>
            </p:extLst>
          </p:nvPr>
        </p:nvGraphicFramePr>
        <p:xfrm>
          <a:off x="531440" y="151148"/>
          <a:ext cx="843528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395536" y="6492875"/>
            <a:ext cx="2133600" cy="365125"/>
          </a:xfrm>
        </p:spPr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1440" y="3501008"/>
            <a:ext cx="8424936" cy="13681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二乘入寂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加行智微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寂身心無能動作</a:t>
            </a:r>
            <a:r>
              <a:rPr lang="zh-TW" altLang="en-US" sz="16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用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不寂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寂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不用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9544" y="4725888"/>
            <a:ext cx="9007432" cy="17662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菩薩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入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寂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方便智強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先擊本識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發威儀</a:t>
            </a:r>
            <a:r>
              <a:rPr lang="zh-TW" altLang="en-US" sz="16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利生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之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妙用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時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六識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方入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滅定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外彰身語乍類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心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內息攀緣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既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入寂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→即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寂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用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→名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真晏坐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6686872" y="6232227"/>
            <a:ext cx="2133600" cy="365125"/>
          </a:xfrm>
        </p:spPr>
        <p:txBody>
          <a:bodyPr/>
          <a:lstStyle/>
          <a:p>
            <a:fld id="{A8A92758-9D6A-44F9-9C91-FFC0A04F46AD}" type="slidenum">
              <a:rPr lang="zh-TW" altLang="en-US" b="1" smtClean="0"/>
              <a:t>15</a:t>
            </a:fld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88483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737794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16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115616" y="4941168"/>
            <a:ext cx="7200800" cy="68407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此第三理非</a:t>
            </a:r>
            <a:endParaRPr lang="zh-TW" altLang="en-US" sz="3600" dirty="0"/>
          </a:p>
        </p:txBody>
      </p:sp>
      <p:sp>
        <p:nvSpPr>
          <p:cNvPr id="7" name="圓角矩形 6"/>
          <p:cNvSpPr/>
          <p:nvPr/>
        </p:nvSpPr>
        <p:spPr>
          <a:xfrm>
            <a:off x="2915816" y="5625244"/>
            <a:ext cx="5441696" cy="108012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已下晏坐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非必滅定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05530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2906641"/>
              </p:ext>
            </p:extLst>
          </p:nvPr>
        </p:nvGraphicFramePr>
        <p:xfrm>
          <a:off x="406620" y="-315416"/>
          <a:ext cx="8435280" cy="436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395536" y="6492875"/>
            <a:ext cx="2133600" cy="365125"/>
          </a:xfrm>
        </p:spPr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3600400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1104" y="2996952"/>
            <a:ext cx="8424936" cy="12233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二乘位劣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智用有殊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觀真智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現前</a:t>
            </a:r>
            <a:r>
              <a:rPr lang="zh-TW" altLang="en-US" sz="16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俗用便息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起俗智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為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用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真智不行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4992" y="4077072"/>
            <a:ext cx="8827920" cy="11616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菩薩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方便久修習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齊洽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內晏真境</a:t>
            </a:r>
            <a:r>
              <a:rPr lang="zh-TW" altLang="en-US" sz="16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外現異生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之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法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所證得相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真如理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也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0544" y="5165792"/>
            <a:ext cx="8865496" cy="157557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異生法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者→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煩惱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等也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第五地後正智證真</a:t>
            </a:r>
            <a:r>
              <a:rPr lang="en-US" altLang="zh-TW" sz="16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後智起俗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八地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以上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任運雙觀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→故云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內息攀緣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外彰凡法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→名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真晏坐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6852440" y="6376243"/>
            <a:ext cx="2133600" cy="365125"/>
          </a:xfrm>
        </p:spPr>
        <p:txBody>
          <a:bodyPr/>
          <a:lstStyle/>
          <a:p>
            <a:fld id="{A8A92758-9D6A-44F9-9C91-FFC0A04F46AD}" type="slidenum">
              <a:rPr lang="zh-TW" altLang="en-US" b="1" smtClean="0"/>
              <a:t>17</a:t>
            </a:fld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95821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4551348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18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403648" y="4941168"/>
            <a:ext cx="6912768" cy="68407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第四理非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4986851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404224"/>
              </p:ext>
            </p:extLst>
          </p:nvPr>
        </p:nvGraphicFramePr>
        <p:xfrm>
          <a:off x="381312" y="-163368"/>
          <a:ext cx="8435280" cy="436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395536" y="6492875"/>
            <a:ext cx="2133600" cy="365125"/>
          </a:xfrm>
        </p:spPr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9096" y="188640"/>
            <a:ext cx="3600400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512" y="3212976"/>
            <a:ext cx="8900432" cy="165618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二乘觀境不過內外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內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謂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六根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外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謂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六境</a:t>
            </a:r>
            <a:r>
              <a:rPr lang="zh-TW" altLang="en-US" sz="16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十二處攝一切法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緣此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之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心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能為厭患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至都盡位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→名為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入定</a:t>
            </a:r>
            <a:r>
              <a:rPr lang="zh-TW" altLang="en-US" sz="2000" dirty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諸教</a:t>
            </a:r>
            <a:r>
              <a:rPr lang="zh-TW" altLang="en-US" sz="2000" dirty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作非想相</a:t>
            </a:r>
            <a:r>
              <a:rPr lang="zh-TW" altLang="en-US" sz="2000" dirty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入滅定</a:t>
            </a:r>
          </a:p>
        </p:txBody>
      </p:sp>
      <p:sp>
        <p:nvSpPr>
          <p:cNvPr id="7" name="矩形 6"/>
          <p:cNvSpPr/>
          <p:nvPr/>
        </p:nvSpPr>
        <p:spPr>
          <a:xfrm>
            <a:off x="153768" y="4869160"/>
            <a:ext cx="5264032" cy="194840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菩薩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入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寂</a:t>
            </a:r>
            <a:r>
              <a:rPr lang="zh-TW" altLang="en-US" sz="16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但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觀無相真理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入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不緣內外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成滅心</a:t>
            </a:r>
            <a:endParaRPr lang="en-US" altLang="zh-TW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→名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真晏坐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諸教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云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依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無相界相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入滅定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</a:p>
        </p:txBody>
      </p:sp>
      <p:sp>
        <p:nvSpPr>
          <p:cNvPr id="9" name="矩形 8"/>
          <p:cNvSpPr/>
          <p:nvPr/>
        </p:nvSpPr>
        <p:spPr>
          <a:xfrm>
            <a:off x="5417800" y="4869160"/>
            <a:ext cx="3546688" cy="19145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又云→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住真空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止息攀慮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不遊內外</a:t>
            </a:r>
            <a:endParaRPr lang="en-US" altLang="zh-TW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離安立相</a:t>
            </a:r>
            <a:endParaRPr lang="en-US" altLang="zh-TW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→名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真晏坐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6852440" y="6376243"/>
            <a:ext cx="2133600" cy="365125"/>
          </a:xfrm>
        </p:spPr>
        <p:txBody>
          <a:bodyPr/>
          <a:lstStyle/>
          <a:p>
            <a:fld id="{A8A92758-9D6A-44F9-9C91-FFC0A04F46AD}" type="slidenum">
              <a:rPr lang="zh-TW" altLang="en-US" b="1" smtClean="0"/>
              <a:t>19</a:t>
            </a:fld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28829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4342256" cy="111216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zh-TW" sz="2400" dirty="0" smtClean="0"/>
              <a:t>〈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聲聞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品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〉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第</a:t>
            </a:r>
            <a:r>
              <a:rPr lang="en-US" altLang="zh-TW" sz="2800" dirty="0" smtClean="0">
                <a:latin typeface="微軟正黑體" pitchFamily="34" charset="-120"/>
                <a:ea typeface="微軟正黑體" pitchFamily="34" charset="-120"/>
              </a:rPr>
              <a:t>3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7748575"/>
              </p:ext>
            </p:extLst>
          </p:nvPr>
        </p:nvGraphicFramePr>
        <p:xfrm>
          <a:off x="457200" y="1772816"/>
          <a:ext cx="649106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A8E84-FFC0-43AB-B1E6-72E6BBD9577F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sz="1400" b="1" smtClean="0"/>
              <a:t>2</a:t>
            </a:fld>
            <a:endParaRPr lang="zh-TW" altLang="en-US" sz="1400" b="1" dirty="0"/>
          </a:p>
        </p:txBody>
      </p:sp>
      <p:sp>
        <p:nvSpPr>
          <p:cNvPr id="7" name="圓角矩形 6"/>
          <p:cNvSpPr/>
          <p:nvPr/>
        </p:nvSpPr>
        <p:spPr>
          <a:xfrm>
            <a:off x="1691680" y="2060848"/>
            <a:ext cx="864096" cy="32403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800"/>
              </a:lnSpc>
            </a:pPr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下顯權事</a:t>
            </a:r>
            <a:endParaRPr lang="zh-TW" altLang="en-US" sz="40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9" name="直線圖說文字 1 8"/>
          <p:cNvSpPr/>
          <p:nvPr/>
        </p:nvSpPr>
        <p:spPr>
          <a:xfrm>
            <a:off x="6502576" y="1467664"/>
            <a:ext cx="792088" cy="2592288"/>
          </a:xfrm>
          <a:prstGeom prst="borderCallout1">
            <a:avLst>
              <a:gd name="adj1" fmla="val -3002"/>
              <a:gd name="adj2" fmla="val 3211"/>
              <a:gd name="adj3" fmla="val 41957"/>
              <a:gd name="adj4" fmla="val -8835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別敘昔權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0" name="直線圖說文字 1 9"/>
          <p:cNvSpPr/>
          <p:nvPr/>
        </p:nvSpPr>
        <p:spPr>
          <a:xfrm>
            <a:off x="7294664" y="3678600"/>
            <a:ext cx="792088" cy="2592288"/>
          </a:xfrm>
          <a:prstGeom prst="borderCallout1">
            <a:avLst>
              <a:gd name="adj1" fmla="val -63"/>
              <a:gd name="adj2" fmla="val 5135"/>
              <a:gd name="adj3" fmla="val -10365"/>
              <a:gd name="adj4" fmla="val -2486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權化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聲聞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" name="直線圖說文字 1 10"/>
          <p:cNvSpPr/>
          <p:nvPr/>
        </p:nvSpPr>
        <p:spPr>
          <a:xfrm>
            <a:off x="8066020" y="3623752"/>
            <a:ext cx="792088" cy="2592288"/>
          </a:xfrm>
          <a:prstGeom prst="borderCallout1">
            <a:avLst>
              <a:gd name="adj1" fmla="val -63"/>
              <a:gd name="adj2" fmla="val 5135"/>
              <a:gd name="adj3" fmla="val -18595"/>
              <a:gd name="adj4" fmla="val -11914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權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化菩薩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94291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6441335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20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115616" y="4941168"/>
            <a:ext cx="7200800" cy="68407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第五理非</a:t>
            </a:r>
            <a:endParaRPr lang="zh-TW" altLang="en-US" sz="3600" dirty="0"/>
          </a:p>
        </p:txBody>
      </p:sp>
      <p:sp>
        <p:nvSpPr>
          <p:cNvPr id="7" name="圓角矩形 6"/>
          <p:cNvSpPr/>
          <p:nvPr/>
        </p:nvSpPr>
        <p:spPr>
          <a:xfrm>
            <a:off x="1115616" y="5625244"/>
            <a:ext cx="7241896" cy="82809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en-US" altLang="zh-TW" sz="3600" dirty="0" smtClean="0">
                <a:latin typeface="Arabic Typesetting"/>
                <a:ea typeface="微軟正黑體" pitchFamily="34" charset="-120"/>
                <a:cs typeface="Arabic Typesetting"/>
              </a:rPr>
              <a:t>37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菩提分法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者→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證覺正因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→故言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分法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410133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6381442"/>
              </p:ext>
            </p:extLst>
          </p:nvPr>
        </p:nvGraphicFramePr>
        <p:xfrm>
          <a:off x="381312" y="-163368"/>
          <a:ext cx="8435280" cy="436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395536" y="6492875"/>
            <a:ext cx="2133600" cy="365125"/>
          </a:xfrm>
        </p:spPr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9096" y="188640"/>
            <a:ext cx="3600400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512" y="3212976"/>
            <a:ext cx="8900432" cy="165618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見趣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者→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薩迦耶見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邊執見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見取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戒取</a:t>
            </a:r>
            <a:r>
              <a:rPr lang="en-US" altLang="zh-TW" sz="16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邪見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五見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意況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名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見趣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</a:p>
          <a:p>
            <a:pPr algn="ctr">
              <a:lnSpc>
                <a:spcPts val="34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或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復五見所歸趣處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即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外道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趣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3768" y="4869160"/>
            <a:ext cx="4850280" cy="158417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二乘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住覺分</a:t>
            </a:r>
            <a:r>
              <a:rPr lang="zh-TW" altLang="en-US" sz="16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不能化諸外道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之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惡見趣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→故名為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離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04048" y="4869160"/>
            <a:ext cx="3960440" cy="158417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菩薩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內住分法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外化群邪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→名為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不離</a:t>
            </a:r>
            <a:endParaRPr lang="en-US" altLang="zh-TW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→名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真晏坐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6852440" y="6376243"/>
            <a:ext cx="2133600" cy="365125"/>
          </a:xfrm>
        </p:spPr>
        <p:txBody>
          <a:bodyPr/>
          <a:lstStyle/>
          <a:p>
            <a:fld id="{A8A92758-9D6A-44F9-9C91-FFC0A04F46AD}" type="slidenum">
              <a:rPr lang="zh-TW" altLang="en-US" b="1" smtClean="0"/>
              <a:t>21</a:t>
            </a:fld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93987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3475038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22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115616" y="4941168"/>
            <a:ext cx="7200800" cy="68407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第六理非</a:t>
            </a:r>
            <a:endParaRPr lang="zh-TW" altLang="en-US" sz="3600" dirty="0"/>
          </a:p>
        </p:txBody>
      </p:sp>
      <p:sp>
        <p:nvSpPr>
          <p:cNvPr id="7" name="圓角矩形 6"/>
          <p:cNvSpPr/>
          <p:nvPr/>
        </p:nvSpPr>
        <p:spPr>
          <a:xfrm>
            <a:off x="1115616" y="5625244"/>
            <a:ext cx="7241896" cy="82809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不住生死</a:t>
            </a:r>
            <a:r>
              <a:rPr lang="en-US" altLang="zh-TW" sz="2400" dirty="0" smtClean="0">
                <a:latin typeface="Arabic Typesetting"/>
                <a:ea typeface="微軟正黑體" pitchFamily="34" charset="-120"/>
                <a:cs typeface="Arabic Typesetting"/>
              </a:rPr>
              <a:t>/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涅槃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→是名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晏坐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1544349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214216"/>
              </p:ext>
            </p:extLst>
          </p:nvPr>
        </p:nvGraphicFramePr>
        <p:xfrm>
          <a:off x="153768" y="-45720"/>
          <a:ext cx="8905528" cy="436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395536" y="6492875"/>
            <a:ext cx="2133600" cy="365125"/>
          </a:xfrm>
        </p:spPr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9096" y="188640"/>
            <a:ext cx="3404792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</a:t>
            </a:r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化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3568" y="2996952"/>
            <a:ext cx="8720920" cy="165618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菩薩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雖同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凡夫不捨生死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由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大智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故而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亦不同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無煩惱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雖同二乘證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於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涅槃</a:t>
            </a:r>
            <a:endParaRPr lang="en-US" altLang="zh-TW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由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大悲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故而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亦不同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無所住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7504" y="4653136"/>
            <a:ext cx="4496524" cy="18002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二乘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不爾</a:t>
            </a:r>
            <a:r>
              <a:rPr lang="zh-TW" altLang="en-US" sz="1600" dirty="0" smtClean="0">
                <a:latin typeface="微軟正黑體" pitchFamily="34" charset="-120"/>
                <a:ea typeface="微軟正黑體" pitchFamily="34" charset="-120"/>
              </a:rPr>
              <a:t>→若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捨生死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即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斷煩惱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若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證涅槃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而必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住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之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→故說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菩薩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名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真入寂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04028" y="4509120"/>
            <a:ext cx="4360460" cy="22322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舊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不斷煩惱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入涅槃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今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言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無煩惱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亦可言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留惑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不斷煩惱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證無住處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→名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入涅槃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6852440" y="6376243"/>
            <a:ext cx="2133600" cy="365125"/>
          </a:xfrm>
        </p:spPr>
        <p:txBody>
          <a:bodyPr/>
          <a:lstStyle/>
          <a:p>
            <a:fld id="{A8A92758-9D6A-44F9-9C91-FFC0A04F46AD}" type="slidenum">
              <a:rPr lang="zh-TW" altLang="en-US" b="1" smtClean="0"/>
              <a:t>23</a:t>
            </a:fld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37580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5764609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24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79512" y="4581128"/>
            <a:ext cx="3528392" cy="20882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結非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能有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前德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晏坐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者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3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契順正理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佛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所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印可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具足行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故</a:t>
            </a:r>
            <a:endParaRPr lang="zh-TW" altLang="en-US" dirty="0"/>
          </a:p>
        </p:txBody>
      </p:sp>
      <p:sp>
        <p:nvSpPr>
          <p:cNvPr id="7" name="圓角矩形 6"/>
          <p:cNvSpPr/>
          <p:nvPr/>
        </p:nvSpPr>
        <p:spPr>
          <a:xfrm>
            <a:off x="3563888" y="4750844"/>
            <a:ext cx="2952328" cy="191851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→如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無前事</a:t>
            </a:r>
            <a:r>
              <a:rPr lang="zh-TW" altLang="en-US" sz="2000" dirty="0" smtClean="0">
                <a:latin typeface="Arabic Typesetting"/>
                <a:ea typeface="微軟正黑體" pitchFamily="34" charset="-120"/>
                <a:cs typeface="Arabic Typesetting"/>
              </a:rPr>
              <a:t>而</a:t>
            </a:r>
            <a:r>
              <a:rPr lang="zh-TW" altLang="en-US" sz="2800" dirty="0" smtClean="0">
                <a:latin typeface="Arabic Typesetting"/>
                <a:ea typeface="微軟正黑體" pitchFamily="34" charset="-120"/>
                <a:cs typeface="Arabic Typesetting"/>
              </a:rPr>
              <a:t>入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寂</a:t>
            </a:r>
            <a:r>
              <a:rPr lang="zh-TW" altLang="en-US" dirty="0" smtClean="0">
                <a:latin typeface="Arabic Typesetting"/>
                <a:ea typeface="微軟正黑體" pitchFamily="34" charset="-120"/>
                <a:cs typeface="Arabic Typesetting"/>
              </a:rPr>
              <a:t>者→</a:t>
            </a:r>
            <a:r>
              <a:rPr lang="zh-TW" altLang="en-US" sz="2800" dirty="0" smtClean="0">
                <a:latin typeface="Arabic Typesetting"/>
                <a:ea typeface="微軟正黑體" pitchFamily="34" charset="-120"/>
                <a:cs typeface="Arabic Typesetting"/>
              </a:rPr>
              <a:t>非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佛印可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偏小行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故</a:t>
            </a:r>
            <a:endParaRPr lang="zh-TW" altLang="en-US" dirty="0"/>
          </a:p>
        </p:txBody>
      </p:sp>
      <p:sp>
        <p:nvSpPr>
          <p:cNvPr id="8" name="圓角矩形 7"/>
          <p:cNvSpPr/>
          <p:nvPr/>
        </p:nvSpPr>
        <p:spPr>
          <a:xfrm>
            <a:off x="6372200" y="4813851"/>
            <a:ext cx="2528664" cy="17925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結非</a:t>
            </a:r>
            <a:r>
              <a:rPr lang="zh-TW" altLang="en-US" sz="2000" dirty="0" smtClean="0">
                <a:latin typeface="Arabic Typesetting"/>
                <a:ea typeface="微軟正黑體" pitchFamily="34" charset="-120"/>
                <a:cs typeface="Arabic Typesetting"/>
              </a:rPr>
              <a:t>也→</a:t>
            </a:r>
            <a:endParaRPr lang="en-US" altLang="zh-TW" sz="2000" dirty="0" smtClean="0">
              <a:latin typeface="Arabic Typesetting"/>
              <a:ea typeface="微軟正黑體" pitchFamily="34" charset="-120"/>
              <a:cs typeface="Arabic Typesetting"/>
            </a:endParaRPr>
          </a:p>
          <a:p>
            <a:pPr algn="ctr">
              <a:lnSpc>
                <a:spcPts val="3300"/>
              </a:lnSpc>
            </a:pP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結答詞由</a:t>
            </a:r>
            <a:r>
              <a:rPr lang="zh-TW" altLang="en-US" sz="2400" dirty="0" smtClean="0">
                <a:latin typeface="Arabic Typesetting"/>
                <a:ea typeface="微軟正黑體" pitchFamily="34" charset="-120"/>
                <a:cs typeface="Arabic Typesetting"/>
              </a:rPr>
              <a:t>→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卑躬請退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252515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0552885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250274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25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79512" y="5229200"/>
            <a:ext cx="8865798" cy="15121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初佛命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下辭不堪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大目連總陳道屈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3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目連外彰詞理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不能內契亡言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雖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說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我空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</a:p>
          <a:p>
            <a:pPr algn="ctr">
              <a:lnSpc>
                <a:spcPts val="33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不能談法非有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因斯被屈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答不堪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3818334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6886759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26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691680" y="5373216"/>
            <a:ext cx="6621640" cy="12241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下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顯他詞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有二→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初陳其軌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此初陳其軌文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837691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1767203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27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323528" y="5085184"/>
            <a:ext cx="8496944" cy="15121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此文有四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3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初總非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二郤詰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三別非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四陳益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此初總非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7003626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428650"/>
              </p:ext>
            </p:extLst>
          </p:nvPr>
        </p:nvGraphicFramePr>
        <p:xfrm>
          <a:off x="467544" y="404664"/>
          <a:ext cx="843528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b="1" smtClean="0"/>
              <a:t>28</a:t>
            </a:fld>
            <a:endParaRPr lang="zh-TW" altLang="en-US" b="1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2568" y="3861048"/>
            <a:ext cx="8720920" cy="10801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空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法理本空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聲聞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說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有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故言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不當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9552" y="4941168"/>
            <a:ext cx="8459880" cy="13681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法無二我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性離言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故→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彼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說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法有</a:t>
            </a:r>
            <a:endParaRPr lang="en-US" altLang="zh-TW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仍非離言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→故云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不當▽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夫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說法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者→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如法說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故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8341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936959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29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79512" y="5085184"/>
            <a:ext cx="8640960" cy="15121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此文有四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3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初總非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二郤詰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三別非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四陳益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此二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與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三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別非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中有二→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初顯無我道理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後明說法道理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48136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874555"/>
              </p:ext>
            </p:extLst>
          </p:nvPr>
        </p:nvGraphicFramePr>
        <p:xfrm>
          <a:off x="457200" y="1268760"/>
          <a:ext cx="8435280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b="1" smtClean="0"/>
              <a:t>3</a:t>
            </a:fld>
            <a:endParaRPr lang="zh-TW" altLang="en-US" b="1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9403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228303"/>
              </p:ext>
            </p:extLst>
          </p:nvPr>
        </p:nvGraphicFramePr>
        <p:xfrm>
          <a:off x="395536" y="0"/>
          <a:ext cx="8608952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b="1" smtClean="0"/>
              <a:t>30</a:t>
            </a:fld>
            <a:endParaRPr lang="zh-TW" altLang="en-US" b="1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8092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5954333"/>
              </p:ext>
            </p:extLst>
          </p:nvPr>
        </p:nvGraphicFramePr>
        <p:xfrm>
          <a:off x="467544" y="404664"/>
          <a:ext cx="843528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3184" y="3314720"/>
            <a:ext cx="8720920" cy="14401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空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世俗諦有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→可有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四種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勝義諦空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何得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四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?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→故說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勝義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→應說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四空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4232" y="4581128"/>
            <a:ext cx="8736864" cy="218997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世俗諦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中→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四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亦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無實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依勝義諦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依他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圓成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→亦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無實四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依勝義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應說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四空</a:t>
            </a:r>
            <a:endParaRPr lang="en-US" altLang="zh-TW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聲聞說法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非陳四有</a:t>
            </a:r>
            <a:endParaRPr lang="en-US" altLang="zh-TW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▽今汎談諸法性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離人離法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→故說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四空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b="1" smtClean="0"/>
              <a:t>31</a:t>
            </a:fld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52470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0252058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32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79512" y="5085184"/>
            <a:ext cx="8640960" cy="15121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此文有四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3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初總非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二郤詰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三別非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四陳益</a:t>
            </a:r>
            <a:endParaRPr lang="en-US" altLang="zh-TW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300"/>
              </a:lnSpc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別非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中→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下說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法空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有</a:t>
            </a:r>
            <a:r>
              <a:rPr lang="en-US" altLang="zh-TW" sz="3600" dirty="0" smtClean="0">
                <a:latin typeface="Arabic Typesetting"/>
                <a:ea typeface="微軟正黑體" pitchFamily="34" charset="-120"/>
                <a:cs typeface="Arabic Typesetting"/>
              </a:rPr>
              <a:t>20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句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405867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8380311"/>
              </p:ext>
            </p:extLst>
          </p:nvPr>
        </p:nvGraphicFramePr>
        <p:xfrm>
          <a:off x="383976" y="188640"/>
          <a:ext cx="8435280" cy="2722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9128" y="1988840"/>
            <a:ext cx="8720920" cy="26642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空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依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世俗諦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法性可有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依勝義諦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何法性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皆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空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然以破諸差別執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故→所以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別顯</a:t>
            </a:r>
            <a:endParaRPr lang="en-US" altLang="zh-TW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可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以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下句轉釋上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句</a:t>
            </a:r>
            <a:r>
              <a:rPr lang="zh-TW" altLang="en-US" sz="2000" dirty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俗有相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故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不寂</a:t>
            </a:r>
            <a:r>
              <a:rPr lang="en-US" altLang="zh-TW" dirty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真無相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故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寂然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此境空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也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◇俗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有所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緣</a:t>
            </a:r>
            <a:r>
              <a:rPr lang="zh-TW" altLang="en-US" sz="2000" dirty="0">
                <a:latin typeface="微軟正黑體" pitchFamily="34" charset="-120"/>
                <a:ea typeface="微軟正黑體" pitchFamily="34" charset="-120"/>
              </a:rPr>
              <a:t>故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貪著</a:t>
            </a:r>
            <a:r>
              <a:rPr lang="en-US" altLang="zh-TW" dirty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無所緣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離貪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此能緣空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也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6872" y="4437112"/>
            <a:ext cx="8736864" cy="22048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en-US" altLang="zh-TW" sz="3600" dirty="0" smtClean="0">
                <a:latin typeface="Arabic Typesetting"/>
                <a:ea typeface="微軟正黑體" pitchFamily="34" charset="-120"/>
                <a:cs typeface="Arabic Typesetting"/>
              </a:rPr>
              <a:t>20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句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中分之為二→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</a:t>
            </a:r>
            <a:r>
              <a:rPr lang="en-US" altLang="zh-TW" sz="3600" dirty="0" smtClean="0">
                <a:latin typeface="Arabic Typesetting"/>
                <a:ea typeface="微軟正黑體" pitchFamily="34" charset="-120"/>
                <a:cs typeface="Arabic Typesetting"/>
              </a:rPr>
              <a:t>10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句顯真如理離所執空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Arabic Typesetting"/>
                <a:ea typeface="微軟正黑體" pitchFamily="34" charset="-120"/>
                <a:cs typeface="Arabic Typesetting"/>
              </a:rPr>
              <a:t>10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句顯依他性離所執空</a:t>
            </a:r>
            <a:endParaRPr lang="en-US" altLang="zh-TW" sz="3600" dirty="0" smtClean="0">
              <a:latin typeface="Arabic Typesetting"/>
              <a:ea typeface="微軟正黑體" pitchFamily="34" charset="-120"/>
              <a:cs typeface="Arabic Typesetting"/>
            </a:endParaRPr>
          </a:p>
          <a:p>
            <a:pPr algn="ctr">
              <a:lnSpc>
                <a:spcPts val="34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或</a:t>
            </a:r>
            <a:r>
              <a:rPr lang="en-US" altLang="zh-TW" sz="3600" dirty="0" smtClean="0">
                <a:latin typeface="Arabic Typesetting"/>
                <a:ea typeface="微軟正黑體" pitchFamily="34" charset="-120"/>
                <a:cs typeface="Arabic Typesetting"/>
              </a:rPr>
              <a:t>20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句皆說真如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真如寂然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滅</a:t>
            </a:r>
            <a:r>
              <a:rPr lang="en-US" altLang="zh-TW" sz="3600" dirty="0" smtClean="0">
                <a:latin typeface="Arabic Typesetting"/>
                <a:ea typeface="微軟正黑體" pitchFamily="34" charset="-120"/>
                <a:cs typeface="Arabic Typesetting"/>
              </a:rPr>
              <a:t>10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相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故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</a:p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真如離貪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無分別心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之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所緣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故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b="1" smtClean="0"/>
              <a:t>33</a:t>
            </a:fld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69263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480972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34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79512" y="5085184"/>
            <a:ext cx="8640960" cy="15121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此文有四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3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初總非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二郤詰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三別非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四陳益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此二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與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三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別非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中有二→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初顯無我道理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後明說法道理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485700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469548"/>
              </p:ext>
            </p:extLst>
          </p:nvPr>
        </p:nvGraphicFramePr>
        <p:xfrm>
          <a:off x="305688" y="548680"/>
          <a:ext cx="843528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5576" y="2492896"/>
            <a:ext cx="8208160" cy="26642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空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俗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言語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→故有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文字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</a:p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真言語斷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無文字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//</a:t>
            </a:r>
          </a:p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俗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思慮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→如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水波浪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汎濫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起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譬說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</a:p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真離慮思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無譬說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03648" y="4941168"/>
            <a:ext cx="7576032" cy="148478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真如言斷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無文字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</a:p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真如離俗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波浪思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故→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無譬說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也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b="1" smtClean="0"/>
              <a:t>35</a:t>
            </a:fld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68215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815100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36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79512" y="5085184"/>
            <a:ext cx="8640960" cy="15121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正陳詞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此文有四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3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初總非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二郤詰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三別非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四陳益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別非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中有二→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初明法空道理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後結法空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9493600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6880418"/>
              </p:ext>
            </p:extLst>
          </p:nvPr>
        </p:nvGraphicFramePr>
        <p:xfrm>
          <a:off x="305688" y="548680"/>
          <a:ext cx="843528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1520" y="2368116"/>
            <a:ext cx="8728160" cy="26642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空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俗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不如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空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有性不遍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</a:p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真理性空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遍一切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//</a:t>
            </a:r>
          </a:p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俗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行動屈申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等事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→如有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顯色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→亦有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表相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亦有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形色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</a:p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真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無行動屈申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等事→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寧有顯相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形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色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等耶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?!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1520" y="4653136"/>
            <a:ext cx="8728160" cy="148478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應理義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云→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真如如空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性無罣礙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遍一切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亦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無行動屈申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等事→故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無顯相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形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色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等事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相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表色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b="1" smtClean="0"/>
              <a:t>37</a:t>
            </a:fld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62298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9460163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38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79512" y="4581128"/>
            <a:ext cx="3528392" cy="20882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結非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能有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前德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而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晏坐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者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lnSpc>
                <a:spcPts val="33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契順正理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佛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所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印可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具足行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故</a:t>
            </a:r>
            <a:endParaRPr lang="zh-TW" altLang="en-US" dirty="0"/>
          </a:p>
        </p:txBody>
      </p:sp>
      <p:sp>
        <p:nvSpPr>
          <p:cNvPr id="7" name="圓角矩形 6"/>
          <p:cNvSpPr/>
          <p:nvPr/>
        </p:nvSpPr>
        <p:spPr>
          <a:xfrm>
            <a:off x="3563888" y="4750844"/>
            <a:ext cx="2952328" cy="191851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→如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無前事</a:t>
            </a:r>
            <a:r>
              <a:rPr lang="zh-TW" altLang="en-US" sz="2000" dirty="0" smtClean="0">
                <a:latin typeface="Arabic Typesetting"/>
                <a:ea typeface="微軟正黑體" pitchFamily="34" charset="-120"/>
                <a:cs typeface="Arabic Typesetting"/>
              </a:rPr>
              <a:t>而</a:t>
            </a:r>
            <a:r>
              <a:rPr lang="zh-TW" altLang="en-US" sz="2800" dirty="0" smtClean="0">
                <a:latin typeface="Arabic Typesetting"/>
                <a:ea typeface="微軟正黑體" pitchFamily="34" charset="-120"/>
                <a:cs typeface="Arabic Typesetting"/>
              </a:rPr>
              <a:t>入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寂</a:t>
            </a:r>
            <a:r>
              <a:rPr lang="zh-TW" altLang="en-US" dirty="0" smtClean="0">
                <a:latin typeface="Arabic Typesetting"/>
                <a:ea typeface="微軟正黑體" pitchFamily="34" charset="-120"/>
                <a:cs typeface="Arabic Typesetting"/>
              </a:rPr>
              <a:t>者→</a:t>
            </a:r>
            <a:r>
              <a:rPr lang="zh-TW" altLang="en-US" sz="2800" dirty="0" smtClean="0">
                <a:latin typeface="Arabic Typesetting"/>
                <a:ea typeface="微軟正黑體" pitchFamily="34" charset="-120"/>
                <a:cs typeface="Arabic Typesetting"/>
              </a:rPr>
              <a:t>非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佛印可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偏小行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故</a:t>
            </a:r>
            <a:endParaRPr lang="zh-TW" altLang="en-US" dirty="0"/>
          </a:p>
        </p:txBody>
      </p:sp>
      <p:sp>
        <p:nvSpPr>
          <p:cNvPr id="8" name="圓角矩形 7"/>
          <p:cNvSpPr/>
          <p:nvPr/>
        </p:nvSpPr>
        <p:spPr>
          <a:xfrm>
            <a:off x="6372200" y="4813851"/>
            <a:ext cx="2528664" cy="17925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結非</a:t>
            </a:r>
            <a:r>
              <a:rPr lang="zh-TW" altLang="en-US" sz="2000" dirty="0" smtClean="0">
                <a:latin typeface="Arabic Typesetting"/>
                <a:ea typeface="微軟正黑體" pitchFamily="34" charset="-120"/>
                <a:cs typeface="Arabic Typesetting"/>
              </a:rPr>
              <a:t>也→</a:t>
            </a:r>
            <a:endParaRPr lang="en-US" altLang="zh-TW" sz="2000" dirty="0" smtClean="0">
              <a:latin typeface="Arabic Typesetting"/>
              <a:ea typeface="微軟正黑體" pitchFamily="34" charset="-120"/>
              <a:cs typeface="Arabic Typesetting"/>
            </a:endParaRPr>
          </a:p>
          <a:p>
            <a:pPr algn="ctr">
              <a:lnSpc>
                <a:spcPts val="3300"/>
              </a:lnSpc>
            </a:pP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結答詞由</a:t>
            </a:r>
            <a:r>
              <a:rPr lang="zh-TW" altLang="en-US" sz="2400" dirty="0" smtClean="0">
                <a:latin typeface="Arabic Typesetting"/>
                <a:ea typeface="微軟正黑體" pitchFamily="34" charset="-120"/>
                <a:cs typeface="Arabic Typesetting"/>
              </a:rPr>
              <a:t>→</a:t>
            </a:r>
            <a:r>
              <a:rPr lang="zh-TW" altLang="en-US" sz="3600" dirty="0" smtClean="0">
                <a:latin typeface="Arabic Typesetting"/>
                <a:ea typeface="微軟正黑體" pitchFamily="34" charset="-120"/>
                <a:cs typeface="Arabic Typesetting"/>
              </a:rPr>
              <a:t>卑躬請退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93609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9169511"/>
              </p:ext>
            </p:extLst>
          </p:nvPr>
        </p:nvGraphicFramePr>
        <p:xfrm>
          <a:off x="323528" y="404664"/>
          <a:ext cx="8568952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1250274" cy="3024336"/>
          </a:xfr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608666" y="6353588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4</a:t>
            </a:fld>
            <a:endParaRPr lang="zh-TW" altLang="en-US" sz="1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54938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192757"/>
              </p:ext>
            </p:extLst>
          </p:nvPr>
        </p:nvGraphicFramePr>
        <p:xfrm>
          <a:off x="457200" y="1268760"/>
          <a:ext cx="8435280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b="1" smtClean="0"/>
              <a:t>5</a:t>
            </a:fld>
            <a:endParaRPr lang="zh-TW" altLang="en-US" b="1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794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218023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250274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633046" y="6482288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6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07504" y="5013176"/>
            <a:ext cx="8865798" cy="11521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4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隨通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御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善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令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悔息愆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5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讚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說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出家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規</a:t>
            </a:r>
            <a:r>
              <a:rPr lang="zh-TW" altLang="en-US" sz="3600" dirty="0">
                <a:latin typeface="微軟正黑體" pitchFamily="34" charset="-120"/>
                <a:ea typeface="微軟正黑體" pitchFamily="34" charset="-120"/>
              </a:rPr>
              <a:t>乞供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侍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彼隨對折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各便緘言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道跡既殊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權方遂異</a:t>
            </a:r>
            <a:endParaRPr lang="zh-TW" altLang="en-US" sz="3600" dirty="0"/>
          </a:p>
        </p:txBody>
      </p:sp>
      <p:sp>
        <p:nvSpPr>
          <p:cNvPr id="7" name="圓角矩形 6"/>
          <p:cNvSpPr/>
          <p:nvPr/>
        </p:nvSpPr>
        <p:spPr>
          <a:xfrm>
            <a:off x="0" y="6021288"/>
            <a:ext cx="8973302" cy="64807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由此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十聖詞屈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→為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五對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以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區分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佛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命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舍利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子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問疾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304916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9102444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250274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7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79512" y="5445224"/>
            <a:ext cx="8865798" cy="11521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→此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初文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也→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鶖子雖寂身心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不能亡形三界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除囂入靜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不能即寂而用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因斯被屈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答無堪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405220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>
            <a:hlinkClick r:id="" action="ppaction://noaction" highlightClick="1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7521252"/>
              </p:ext>
            </p:extLst>
          </p:nvPr>
        </p:nvGraphicFramePr>
        <p:xfrm>
          <a:off x="104640" y="202332"/>
          <a:ext cx="8905760" cy="774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0" y="6589993"/>
            <a:ext cx="3200400" cy="283800"/>
          </a:xfrm>
        </p:spPr>
        <p:txBody>
          <a:bodyPr/>
          <a:lstStyle/>
          <a:p>
            <a:fld id="{723CE8FD-39CE-4314-AEA5-E8A8E123F188}" type="datetime1">
              <a:rPr lang="zh-TW" altLang="en-US" sz="1200" smtClean="0">
                <a:latin typeface="+mj-ea"/>
                <a:ea typeface="+mj-ea"/>
              </a:rPr>
              <a:t>2015/12/10</a:t>
            </a:fld>
            <a:endParaRPr lang="zh-TW" altLang="en-US" sz="1200" dirty="0">
              <a:latin typeface="+mj-ea"/>
              <a:ea typeface="+mj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374" y="188640"/>
            <a:ext cx="1106258" cy="3024336"/>
          </a:xfr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釋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經</a:t>
            </a:r>
            <a: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54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文</a:t>
            </a:r>
            <a:endParaRPr lang="zh-TW" altLang="en-US" sz="3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568204" y="6510104"/>
            <a:ext cx="510954" cy="374144"/>
          </a:xfrm>
        </p:spPr>
        <p:txBody>
          <a:bodyPr/>
          <a:lstStyle/>
          <a:p>
            <a:fld id="{7D9125E8-895D-4966-A84C-93D0753F2EF2}" type="slidenum">
              <a:rPr lang="zh-TW" altLang="en-US" sz="1200" b="1" smtClean="0">
                <a:latin typeface="+mj-ea"/>
                <a:ea typeface="+mj-ea"/>
              </a:rPr>
              <a:t>8</a:t>
            </a:fld>
            <a:endParaRPr lang="zh-TW" altLang="en-US" sz="1200" b="1" dirty="0">
              <a:latin typeface="+mj-ea"/>
              <a:ea typeface="+mj-ea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2123728" y="5229200"/>
            <a:ext cx="6192688" cy="108012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已無漏七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→故</a:t>
            </a: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唯說六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298750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575120"/>
              </p:ext>
            </p:extLst>
          </p:nvPr>
        </p:nvGraphicFramePr>
        <p:xfrm>
          <a:off x="467544" y="692696"/>
          <a:ext cx="843528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2FE3-9FAD-47E1-B842-01D6454B9625}" type="datetime1">
              <a:rPr lang="zh-TW" altLang="en-US" smtClean="0"/>
              <a:t>2015/12/10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2758-9D6A-44F9-9C91-FFC0A04F46AD}" type="slidenum">
              <a:rPr lang="zh-TW" altLang="en-US" b="1" smtClean="0"/>
              <a:t>9</a:t>
            </a:fld>
            <a:endParaRPr lang="zh-TW" altLang="en-US" b="1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TW" sz="5400" dirty="0" smtClean="0">
                <a:latin typeface="Berlin Sans FB Demi"/>
                <a:ea typeface="微軟正黑體" pitchFamily="34" charset="-120"/>
              </a:rPr>
              <a:t>1</a:t>
            </a:r>
            <a:r>
              <a:rPr lang="zh-TW" altLang="en-US" sz="5400" dirty="0" smtClean="0">
                <a:latin typeface="微軟正黑體" pitchFamily="34" charset="-120"/>
                <a:ea typeface="微軟正黑體" pitchFamily="34" charset="-120"/>
              </a:rPr>
              <a:t>權化聲聞</a:t>
            </a:r>
            <a:endParaRPr lang="zh-TW" altLang="en-US" sz="5400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333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5684</Words>
  <Application>Microsoft Office PowerPoint</Application>
  <PresentationFormat>如螢幕大小 (4:3)</PresentationFormat>
  <Paragraphs>419</Paragraphs>
  <Slides>38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38</vt:i4>
      </vt:variant>
    </vt:vector>
  </HeadingPairs>
  <TitlesOfParts>
    <vt:vector size="39" baseType="lpstr">
      <vt:lpstr>Office 佈景主題</vt:lpstr>
      <vt:lpstr>以唯識義</vt:lpstr>
      <vt:lpstr>〈聲聞品〉第3</vt:lpstr>
      <vt:lpstr>1權化聲聞</vt:lpstr>
      <vt:lpstr>釋 經 文</vt:lpstr>
      <vt:lpstr>1權化聲聞</vt:lpstr>
      <vt:lpstr>釋 經 文</vt:lpstr>
      <vt:lpstr>釋 經 文</vt:lpstr>
      <vt:lpstr>釋 經 文</vt:lpstr>
      <vt:lpstr>1權化聲聞</vt:lpstr>
      <vt:lpstr>釋 經 文</vt:lpstr>
      <vt:lpstr>釋 經 文</vt:lpstr>
      <vt:lpstr>1權化聲聞</vt:lpstr>
      <vt:lpstr>1權化聲聞</vt:lpstr>
      <vt:lpstr>釋 經 文</vt:lpstr>
      <vt:lpstr>1權化聲聞</vt:lpstr>
      <vt:lpstr>釋 經 文</vt:lpstr>
      <vt:lpstr>1權化聲聞</vt:lpstr>
      <vt:lpstr>釋 經 文</vt:lpstr>
      <vt:lpstr>1權化聲聞</vt:lpstr>
      <vt:lpstr>釋 經 文</vt:lpstr>
      <vt:lpstr>1權化聲聞</vt:lpstr>
      <vt:lpstr>釋 經 文</vt:lpstr>
      <vt:lpstr>1權化聲聞</vt:lpstr>
      <vt:lpstr>釋 經 文</vt:lpstr>
      <vt:lpstr>釋 經 文</vt:lpstr>
      <vt:lpstr>釋 經 文</vt:lpstr>
      <vt:lpstr>釋 經 文</vt:lpstr>
      <vt:lpstr>1權化聲聞</vt:lpstr>
      <vt:lpstr>釋 經 文</vt:lpstr>
      <vt:lpstr>1權化聲聞</vt:lpstr>
      <vt:lpstr>1權化聲聞</vt:lpstr>
      <vt:lpstr>釋 經 文</vt:lpstr>
      <vt:lpstr>1權化聲聞</vt:lpstr>
      <vt:lpstr>釋 經 文</vt:lpstr>
      <vt:lpstr>1權化聲聞</vt:lpstr>
      <vt:lpstr>釋 經 文</vt:lpstr>
      <vt:lpstr>1權化聲聞</vt:lpstr>
      <vt:lpstr>釋 經 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Otf </dc:title>
  <dc:creator>user</dc:creator>
  <cp:lastModifiedBy>user</cp:lastModifiedBy>
  <cp:revision>88</cp:revision>
  <dcterms:created xsi:type="dcterms:W3CDTF">2015-12-09T11:54:04Z</dcterms:created>
  <dcterms:modified xsi:type="dcterms:W3CDTF">2015-12-10T13:47:15Z</dcterms:modified>
</cp:coreProperties>
</file>